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9" r:id="rId7"/>
    <p:sldId id="262" r:id="rId8"/>
    <p:sldId id="271" r:id="rId9"/>
    <p:sldId id="263" r:id="rId10"/>
    <p:sldId id="270" r:id="rId11"/>
    <p:sldId id="265" r:id="rId12"/>
    <p:sldId id="266" r:id="rId13"/>
    <p:sldId id="272" r:id="rId14"/>
    <p:sldId id="26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785024154589375E-2"/>
          <c:y val="9.3350826803158024E-2"/>
          <c:w val="0.84842995169082125"/>
          <c:h val="0.75237133957417235"/>
        </c:manualLayout>
      </c:layout>
      <c:pie3DChart>
        <c:varyColors val="1"/>
        <c:ser>
          <c:idx val="0"/>
          <c:order val="0"/>
          <c:tx>
            <c:strRef>
              <c:f>Feuil2!$C$24</c:f>
              <c:strCache>
                <c:ptCount val="1"/>
                <c:pt idx="0">
                  <c:v>Pourcentage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674-470C-807B-758FF64CCD7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674-470C-807B-758FF64CCD7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674-470C-807B-758FF64CCD73}"/>
              </c:ext>
            </c:extLst>
          </c:dPt>
          <c:dLbls>
            <c:dLbl>
              <c:idx val="0"/>
              <c:layout>
                <c:manualLayout>
                  <c:x val="-1.047767126935229E-2"/>
                  <c:y val="-1.5546712298607922E-2"/>
                </c:manualLayout>
              </c:layout>
              <c:tx>
                <c:rich>
                  <a:bodyPr/>
                  <a:lstStyle/>
                  <a:p>
                    <a:fld id="{85F28267-A777-455D-AC2C-41F950C04ECE}" type="VALUE">
                      <a:rPr lang="en-US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74-470C-807B-758FF64CCD73}"/>
                </c:ext>
              </c:extLst>
            </c:dLbl>
            <c:dLbl>
              <c:idx val="1"/>
              <c:layout>
                <c:manualLayout>
                  <c:x val="2.4887120088249837E-2"/>
                  <c:y val="-7.429898573726058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74-470C-807B-758FF64CCD73}"/>
                </c:ext>
              </c:extLst>
            </c:dLbl>
            <c:dLbl>
              <c:idx val="2"/>
              <c:layout>
                <c:manualLayout>
                  <c:x val="5.3608923884514185E-3"/>
                  <c:y val="-3.746354622338874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74-470C-807B-758FF64CCD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Feuil2!$B$25:$B$27</c:f>
              <c:strCache>
                <c:ptCount val="3"/>
                <c:pt idx="0">
                  <c:v>Artère interventriculaire antérieure</c:v>
                </c:pt>
                <c:pt idx="1">
                  <c:v>Artère circonflexe</c:v>
                </c:pt>
                <c:pt idx="2">
                  <c:v>Artère coronaire droite</c:v>
                </c:pt>
              </c:strCache>
            </c:strRef>
          </c:cat>
          <c:val>
            <c:numRef>
              <c:f>Feuil2!$C$25:$C$27</c:f>
              <c:numCache>
                <c:formatCode>General</c:formatCode>
                <c:ptCount val="3"/>
                <c:pt idx="0">
                  <c:v>40</c:v>
                </c:pt>
                <c:pt idx="1">
                  <c:v>32.700000000000003</c:v>
                </c:pt>
                <c:pt idx="2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74-470C-807B-758FF64CCD7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Feuil2!$B$2</c:f>
              <c:strCache>
                <c:ptCount val="1"/>
                <c:pt idx="0">
                  <c:v>Effectif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6E-4EE7-A534-FFDA1B7CBF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6E-4EE7-A534-FFDA1B7CBF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6E-4EE7-A534-FFDA1B7CBFFD}"/>
              </c:ext>
            </c:extLst>
          </c:dPt>
          <c:dLbls>
            <c:dLbl>
              <c:idx val="0"/>
              <c:layout>
                <c:manualLayout>
                  <c:x val="-1.5635912358781329E-2"/>
                  <c:y val="-3.2834728076743321E-2"/>
                </c:manualLayout>
              </c:layout>
              <c:tx>
                <c:rich>
                  <a:bodyPr/>
                  <a:lstStyle/>
                  <a:p>
                    <a:fld id="{1F836183-3129-435C-9966-1FBEDF0604BC}" type="VALUE">
                      <a:rPr lang="en-US" smtClean="0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6E-4EE7-A534-FFDA1B7CBFFD}"/>
                </c:ext>
              </c:extLst>
            </c:dLbl>
            <c:dLbl>
              <c:idx val="1"/>
              <c:layout>
                <c:manualLayout>
                  <c:x val="1.5146829472402906E-2"/>
                  <c:y val="-5.134053020013614E-4"/>
                </c:manualLayout>
              </c:layout>
              <c:tx>
                <c:rich>
                  <a:bodyPr/>
                  <a:lstStyle/>
                  <a:p>
                    <a:fld id="{641BD0F3-0E13-49D6-A472-7ED1C9E02105}" type="VALUE">
                      <a:rPr lang="en-US" smtClean="0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6E-4EE7-A534-FFDA1B7CBFFD}"/>
                </c:ext>
              </c:extLst>
            </c:dLbl>
            <c:dLbl>
              <c:idx val="2"/>
              <c:layout>
                <c:manualLayout>
                  <c:x val="1.3263817566282431E-2"/>
                  <c:y val="-1.3699924023369364E-2"/>
                </c:manualLayout>
              </c:layout>
              <c:tx>
                <c:rich>
                  <a:bodyPr/>
                  <a:lstStyle/>
                  <a:p>
                    <a:fld id="{41B2D3FD-0505-4C2B-8630-BA74EA44D224}" type="VALUE">
                      <a:rPr lang="en-US" smtClean="0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6E-4EE7-A534-FFDA1B7CBF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Feuil2!$A$3:$A$5</c:f>
              <c:strCache>
                <c:ptCount val="3"/>
                <c:pt idx="0">
                  <c:v>Artère interventriculaire antérieure</c:v>
                </c:pt>
                <c:pt idx="1">
                  <c:v>Artère circonflexe</c:v>
                </c:pt>
                <c:pt idx="2">
                  <c:v>Artère coronaire droite</c:v>
                </c:pt>
              </c:strCache>
            </c:strRef>
          </c:cat>
          <c:val>
            <c:numRef>
              <c:f>Feuil2!$B$3:$B$5</c:f>
              <c:numCache>
                <c:formatCode>General</c:formatCode>
                <c:ptCount val="3"/>
                <c:pt idx="0">
                  <c:v>46.6</c:v>
                </c:pt>
                <c:pt idx="1">
                  <c:v>26.7</c:v>
                </c:pt>
                <c:pt idx="2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6E-4EE7-A534-FFDA1B7CBF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E3668-D5AD-47AE-ACF5-05C91BDB0EE5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783B1-6EAA-4008-8F23-7146695844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38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9DDF44-35CD-40BE-B50A-8E21D4AC8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C8E0EF-9230-4359-9F7A-345985F71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7D2330-C47F-42FA-B039-832485D3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D4AC-E6BC-46EF-AEB3-65B59C8F98A4}" type="datetime1">
              <a:rPr lang="fr-FR" smtClean="0"/>
              <a:t>27/10/2021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2A99AD-4291-49E4-B476-6CC15D5B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972C24-054A-4B40-B7C3-E665BE21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80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1BB89-8EE0-460E-B6C5-3BBDB1DF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6FE3F3-9D53-4D2D-BBC2-66229C387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883A6F-D7A7-4F9D-8CBF-B08B312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84F5-A20B-4E5C-B607-4DB3A4DB92D0}" type="datetime1">
              <a:rPr lang="fr-FR" smtClean="0"/>
              <a:t>27/10/2021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2EFF9F-AF46-4785-ABA7-094714E1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890E0F-A2AF-4CC7-9557-059456E4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5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4379CE-D61C-4C42-8F7B-B128098C4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3FFF57-6EE4-405D-8F1C-D69A478E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CE70EC-051C-4DC6-B4E8-3AF86C75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61AD-C872-4E0E-A72E-497F268B5C37}" type="datetime1">
              <a:rPr lang="fr-FR" smtClean="0"/>
              <a:t>27/10/2021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6AA09-08EC-4130-9B19-6BFD1028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EDCE6-5209-443C-9372-8C27B829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EF4F5-9488-4624-90D3-866C4D50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DACA16-D2BC-4763-BF14-210A38AEC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0CD3EC-C6BD-47CA-A7A3-A7C42FCA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2986-448F-49DD-83EA-9B728BA4AF3C}" type="datetime1">
              <a:rPr lang="fr-FR" smtClean="0"/>
              <a:t>27/10/2021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2076B7-3C4B-4255-8A47-B4F53BFD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3A9292-B9EB-4F86-9B17-6B45ED48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32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C3B3E-957C-44E0-A5A8-64E1BEB3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5A425-416A-4C95-ADB5-4F86422E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8F53BB-001B-4C0D-AD85-5128A002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FFB9-A2BD-43F0-9526-AD55ACF109B8}" type="datetime1">
              <a:rPr lang="fr-FR" smtClean="0"/>
              <a:t>27/10/2021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C81D7B-E719-4D7E-9CA2-40F657D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2C8E21-4B78-4198-BECC-6F0FFFF7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64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0AD97-6A0C-498D-B842-D36A1FBA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29AAD1-AEC7-47FE-80C2-D08FA2BEA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36A3DB-E3EB-465F-A4FB-A8295E09E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6B976E-D546-4484-B5C1-D2396746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688-6F04-4A6F-A143-C4580D67F715}" type="datetime1">
              <a:rPr lang="fr-FR" smtClean="0"/>
              <a:t>27/10/2021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15F623-975F-43EE-AAB4-86E37429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0B1DAA-B36B-4432-83BB-A6187898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61961-E1F0-491B-8E89-5EFA11DC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C84CFF-C324-40AF-A8F4-2C125D91F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25D8D5-73E7-4D70-A589-BA7CD98B0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D7C592-E556-4865-A580-9F0DEBAFE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DBD7EE-840C-4F54-98A1-15CEDC49C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890CFF-39D3-434F-88BE-32734791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EA59-D9DB-4413-9BDC-2822812E646B}" type="datetime1">
              <a:rPr lang="fr-FR" smtClean="0"/>
              <a:t>27/10/2021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F1F195-E7D6-4564-9D4D-6ECFF71B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8BB895-F5B6-4185-9620-FF7FB863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76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04E2C-161D-4CA3-95E6-60D1E51B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7ABA77-E3BA-428A-A294-A894D787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46C4-FB79-402F-AD9B-3D9FF07E9B5D}" type="datetime1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7DCDC7-4E3A-4B21-BBF0-76F84CDB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171EDB-8350-4648-9F2B-86DFA9BF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9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0C6290-B7AB-474F-9813-E1039AB5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D5C7-1510-4534-AA2F-70685E6CA29C}" type="datetime1">
              <a:rPr lang="fr-FR" smtClean="0"/>
              <a:t>27/10/2021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A13DC5-C550-41B0-ADBB-D08AED5C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0F26D1-D720-4B8F-B29F-57EB20DE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71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1B660-55E8-42B7-929E-55F7FA82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41128F-5920-49AF-A2D2-448BC4E8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6C423C-E15C-45C4-8739-BD1059182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E07C36-BF2E-4A92-8B8B-74878ED3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5426D-ADE5-4828-A862-17733126F419}" type="datetime1">
              <a:rPr lang="fr-FR" smtClean="0"/>
              <a:t>27/10/2021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B94397-CDEA-4CC7-AFC6-EC5B6112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C057CF-CFDF-4F23-A6F7-2BD163BF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2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53CA2-EE3B-4539-BB29-321A02DC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6150E0-FE9B-446C-9A6D-69703CF038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8F2A2C-7100-4778-9EBA-F31175C97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44E557-CB1E-4CBC-A11A-0275023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9BB1-6982-4E0D-B3F6-CE567CA44053}" type="datetime1">
              <a:rPr lang="fr-FR" smtClean="0"/>
              <a:t>27/10/2021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D3D7DD-0719-4EB0-AA11-6CE080A9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0AC806-68F4-4B3B-8EAD-4FC47742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6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085299-FDBD-46E7-8A8E-68E112EE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E35AB3-7D41-4AF0-A413-C95649742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1DA728-B3E2-4CD9-BBCC-84D5B0969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657F9-6E35-40D0-9787-22C517FC8FFD}" type="datetime1">
              <a:rPr lang="fr-FR" smtClean="0"/>
              <a:t>27/10/2021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7707AD-98D6-4CA4-9472-2E3B727C3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DD1CB1-6F4B-4010-A4D7-369C876E2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1F8E4-EC23-4135-883F-CA14BC374A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61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8EB04-4C27-49D8-B5BE-A0188591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90650"/>
            <a:ext cx="9363075" cy="22574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CARDIOLOGIE INTERVENTIONNELLE : NOUVEL OUTIL DIAGNOSTIQUE ET THERAPEUTIQUE EN CARDIOLOGIE AU TOGO</a:t>
            </a:r>
            <a:endParaRPr lang="fr-FR" sz="8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2C5105-7361-452C-A40E-E86C0A4BF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725988"/>
            <a:ext cx="9505950" cy="1122362"/>
          </a:xfrm>
        </p:spPr>
        <p:txBody>
          <a:bodyPr>
            <a:normAutofit/>
          </a:bodyPr>
          <a:lstStyle/>
          <a:p>
            <a:r>
              <a:rPr lang="pt-BR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Afassinou YM</a:t>
            </a:r>
            <a:r>
              <a:rPr lang="pt-BR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Pio M, Atta B, Oloude N, Pessinaba S, Yayehd K, Baragou S, Damorou F.</a:t>
            </a:r>
          </a:p>
          <a:p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UL/UK - TOGO</a:t>
            </a:r>
            <a:endParaRPr lang="fr-F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F6817-C8BA-4C48-9693-D8C5867C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8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1"/>
    </mc:Choice>
    <mc:Fallback xmlns="">
      <p:transition spd="slow" advTm="182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64069-141B-4437-9CD5-2B3696FF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(6)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9019CA-8AA2-46E2-8E5C-BA16B57EF2C2}"/>
              </a:ext>
            </a:extLst>
          </p:cNvPr>
          <p:cNvSpPr txBox="1"/>
          <p:nvPr/>
        </p:nvSpPr>
        <p:spPr>
          <a:xfrm>
            <a:off x="1209675" y="596965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 :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Artères coronaires recanalisées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4D420-C35B-438A-B205-2531181F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7703BC7B-2425-4F79-9B5A-22ACFADC0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106359"/>
              </p:ext>
            </p:extLst>
          </p:nvPr>
        </p:nvGraphicFramePr>
        <p:xfrm>
          <a:off x="838200" y="142497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7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278A9C6">
            <a:hlinkClick r:id="" action="ppaction://media"/>
            <a:extLst>
              <a:ext uri="{FF2B5EF4-FFF2-40B4-BE49-F238E27FC236}">
                <a16:creationId xmlns:a16="http://schemas.microsoft.com/office/drawing/2014/main" id="{1234C40F-C87F-41A4-AF8B-5C40C3862A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28" r="18591"/>
          <a:stretch/>
        </p:blipFill>
        <p:spPr>
          <a:xfrm>
            <a:off x="1761097" y="0"/>
            <a:ext cx="7971393" cy="6858000"/>
          </a:xfr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2C21C1A-2018-401E-AAD0-E980BDFA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3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9"/>
    </mc:Choice>
    <mc:Fallback xmlns="">
      <p:transition spd="slow" advTm="1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6" x="119063" y="3725863"/>
          <p14:tracePt t="2091" x="173038" y="3716338"/>
          <p14:tracePt t="2099" x="219075" y="3716338"/>
          <p14:tracePt t="2105" x="255588" y="3716338"/>
          <p14:tracePt t="2113" x="301625" y="3716338"/>
          <p14:tracePt t="2119" x="355600" y="3716338"/>
          <p14:tracePt t="2128" x="384175" y="3716338"/>
          <p14:tracePt t="2134" x="420688" y="3716338"/>
          <p14:tracePt t="2140" x="474663" y="3716338"/>
          <p14:tracePt t="2148" x="520700" y="3716338"/>
          <p14:tracePt t="2155" x="574675" y="3716338"/>
          <p14:tracePt t="2162" x="620713" y="3725863"/>
          <p14:tracePt t="2169" x="693738" y="3725863"/>
          <p14:tracePt t="2175" x="766763" y="3735388"/>
          <p14:tracePt t="2183" x="849313" y="3762375"/>
          <p14:tracePt t="2189" x="904875" y="3779838"/>
          <p14:tracePt t="2197" x="1004888" y="3789363"/>
          <p14:tracePt t="2203" x="1058863" y="3798888"/>
          <p14:tracePt t="2210" x="1131888" y="3798888"/>
          <p14:tracePt t="2219" x="1250950" y="3816350"/>
          <p14:tracePt t="2225" x="1306513" y="3816350"/>
          <p14:tracePt t="2232" x="1379538" y="3816350"/>
          <p14:tracePt t="2238" x="1489075" y="3825875"/>
          <p14:tracePt t="2246" x="1635125" y="3825875"/>
          <p14:tracePt t="2253" x="1717675" y="3844925"/>
          <p14:tracePt t="2260" x="1844675" y="3852863"/>
          <p14:tracePt t="2267" x="1973263" y="3871913"/>
          <p14:tracePt t="2273" x="2054225" y="3898900"/>
          <p14:tracePt t="2281" x="2109788" y="3908425"/>
          <p14:tracePt t="2288" x="2163763" y="3908425"/>
          <p14:tracePt t="2295" x="2209800" y="3908425"/>
          <p14:tracePt t="2301" x="2265363" y="3917950"/>
          <p14:tracePt t="2308" x="2319338" y="3935413"/>
          <p14:tracePt t="2316" x="2382838" y="3944938"/>
          <p14:tracePt t="2322" x="2401888" y="3954463"/>
          <p14:tracePt t="2330" x="2428875" y="3963988"/>
          <p14:tracePt t="2337" x="2438400" y="3963988"/>
          <p14:tracePt t="2343" x="2447925" y="3963988"/>
          <p14:tracePt t="2351" x="2457450" y="3963988"/>
          <p14:tracePt t="2646" x="2511425" y="3963988"/>
          <p14:tracePt t="2653" x="2630488" y="3963988"/>
          <p14:tracePt t="2661" x="2720975" y="3944938"/>
          <p14:tracePt t="2667" x="2767013" y="3944938"/>
          <p14:tracePt t="2673" x="2849563" y="3935413"/>
          <p14:tracePt t="2681" x="2895600" y="3927475"/>
          <p14:tracePt t="2687" x="2949575" y="3908425"/>
          <p14:tracePt t="2694" x="2995613" y="3898900"/>
          <p14:tracePt t="2701" x="3086100" y="3871913"/>
          <p14:tracePt t="2709" x="3132138" y="3862388"/>
          <p14:tracePt t="2715" x="3195638" y="3835400"/>
          <p14:tracePt t="2723" x="3251200" y="3835400"/>
          <p14:tracePt t="2730" x="3306763" y="3825875"/>
          <p14:tracePt t="2737" x="3387725" y="3816350"/>
          <p14:tracePt t="2744" x="3443288" y="3816350"/>
          <p14:tracePt t="2751" x="3497263" y="3816350"/>
          <p14:tracePt t="2758" x="3552825" y="3816350"/>
          <p14:tracePt t="2765" x="3598863" y="3798888"/>
          <p14:tracePt t="2771" x="3635375" y="3798888"/>
          <p14:tracePt t="2780" x="3708400" y="3789363"/>
          <p14:tracePt t="2785" x="3789363" y="3779838"/>
          <p14:tracePt t="2794" x="3825875" y="3771900"/>
          <p14:tracePt t="2800" x="3927475" y="3752850"/>
          <p14:tracePt t="2807" x="3963988" y="3752850"/>
          <p14:tracePt t="2815" x="3990975" y="3752850"/>
          <p14:tracePt t="2821" x="4064000" y="3716338"/>
          <p14:tracePt t="2828" x="4100513" y="3706813"/>
          <p14:tracePt t="2835" x="4137025" y="3698875"/>
          <p14:tracePt t="2842" x="4156075" y="3689350"/>
          <p14:tracePt t="2849" x="4183063" y="3679825"/>
          <p14:tracePt t="2856" x="4229100" y="3670300"/>
          <p14:tracePt t="2864" x="4256088" y="3652838"/>
          <p14:tracePt t="2870" x="4292600" y="3633788"/>
          <p14:tracePt t="2876" x="4338638" y="3606800"/>
          <p14:tracePt t="2884" x="4383088" y="3579813"/>
          <p14:tracePt t="2891" x="4402138" y="3570288"/>
          <p14:tracePt t="2898" x="4438650" y="3552825"/>
          <p14:tracePt t="2905" x="4456113" y="3543300"/>
          <p14:tracePt t="2912" x="4484688" y="3516313"/>
          <p14:tracePt t="2920" x="4502150" y="3497263"/>
          <p14:tracePt t="2927" x="4521200" y="3487738"/>
          <p14:tracePt t="2933" x="4565650" y="3470275"/>
          <p14:tracePt t="2940" x="4594225" y="3451225"/>
          <p14:tracePt t="2948" x="4611688" y="3433763"/>
          <p14:tracePt t="2954" x="4675188" y="3378200"/>
          <p14:tracePt t="2961" x="4721225" y="3341688"/>
          <p14:tracePt t="2968" x="4767263" y="3324225"/>
          <p14:tracePt t="2976" x="4813300" y="3268663"/>
          <p14:tracePt t="2982" x="4830763" y="3251200"/>
          <p14:tracePt t="2990" x="4867275" y="3224213"/>
          <p14:tracePt t="2996" x="4913313" y="3187700"/>
          <p14:tracePt t="3003" x="4932363" y="3159125"/>
          <p14:tracePt t="3010" x="4949825" y="3132138"/>
          <p14:tracePt t="3017" x="5005388" y="3086100"/>
          <p14:tracePt t="3025" x="5022850" y="3059113"/>
          <p14:tracePt t="3031" x="5049838" y="3013075"/>
          <p14:tracePt t="3038" x="5086350" y="2968625"/>
          <p14:tracePt t="3046" x="5122863" y="2922588"/>
          <p14:tracePt t="3053" x="5159375" y="2876550"/>
          <p14:tracePt t="3059" x="5195888" y="2803525"/>
          <p14:tracePt t="3066" x="5251450" y="2757488"/>
          <p14:tracePt t="3073" x="5268913" y="2730500"/>
          <p14:tracePt t="3080" x="5287963" y="2684463"/>
          <p14:tracePt t="3087" x="5314950" y="2657475"/>
          <p14:tracePt t="3094" x="5360988" y="2593975"/>
          <p14:tracePt t="3101" x="5397500" y="2547938"/>
          <p14:tracePt t="3109" x="5414963" y="2501900"/>
          <p14:tracePt t="3116" x="5461000" y="2438400"/>
          <p14:tracePt t="3122" x="5487988" y="2392363"/>
          <p14:tracePt t="3129" x="5516563" y="2328863"/>
          <p14:tracePt t="3137" x="5543550" y="2282825"/>
          <p14:tracePt t="3143" x="5553075" y="2265363"/>
          <p14:tracePt t="3151" x="5570538" y="2200275"/>
          <p14:tracePt t="3158" x="5607050" y="2173288"/>
          <p14:tracePt t="3165" x="5626100" y="2127250"/>
          <p14:tracePt t="3171" x="5653088" y="2063750"/>
          <p14:tracePt t="3180" x="5662613" y="2046288"/>
          <p14:tracePt t="3186" x="5670550" y="2017713"/>
          <p14:tracePt t="3194" x="5680075" y="1990725"/>
          <p14:tracePt t="3200" x="5699125" y="1973263"/>
          <p14:tracePt t="3208" x="5708650" y="1935163"/>
          <p14:tracePt t="3213" x="5716588" y="1917700"/>
          <p14:tracePt t="3221" x="5716588" y="1898650"/>
          <p14:tracePt t="3227" x="5726113" y="1890713"/>
          <p14:tracePt t="3234" x="5735638" y="1890713"/>
          <p14:tracePt t="3242" x="5745163" y="1881188"/>
          <p14:tracePt t="3249" x="5753100" y="1862138"/>
          <p14:tracePt t="3256" x="5753100" y="1854200"/>
          <p14:tracePt t="3264" x="5762625" y="1835150"/>
          <p14:tracePt t="3270" x="5772150" y="1808163"/>
          <p14:tracePt t="3276" x="5789613" y="1798638"/>
          <p14:tracePt t="3284" x="5808663" y="1781175"/>
          <p14:tracePt t="3291" x="5818188" y="1762125"/>
          <p14:tracePt t="3297" x="5826125" y="1752600"/>
          <p14:tracePt t="3305" x="5845175" y="1725613"/>
          <p14:tracePt t="3311" x="5854700" y="1708150"/>
          <p14:tracePt t="3319" x="5881688" y="1679575"/>
          <p14:tracePt t="3327" x="5899150" y="1662113"/>
          <p14:tracePt t="3333" x="5927725" y="1643063"/>
          <p14:tracePt t="3340" x="5945188" y="1616075"/>
          <p14:tracePt t="3348" x="5954713" y="1606550"/>
          <p14:tracePt t="3354" x="5981700" y="1589088"/>
          <p14:tracePt t="3361" x="5981700" y="1579563"/>
          <p14:tracePt t="3368" x="6000750" y="1562100"/>
          <p14:tracePt t="3375" x="6008688" y="1552575"/>
          <p14:tracePt t="3382" x="6027738" y="1525588"/>
          <p14:tracePt t="3389" x="6037263" y="1525588"/>
          <p14:tracePt t="3396" x="6045200" y="1516063"/>
          <p14:tracePt t="3403" x="6064250" y="1506538"/>
          <p14:tracePt t="3410" x="6073775" y="1497013"/>
          <p14:tracePt t="3417" x="6081713" y="1489075"/>
          <p14:tracePt t="3425" x="6081713" y="1479550"/>
          <p14:tracePt t="3431" x="6091238" y="1470025"/>
          <p14:tracePt t="3438" x="6100763" y="1452563"/>
          <p14:tracePt t="3453" x="6110288" y="1443038"/>
          <p14:tracePt t="3459" x="6118225" y="1433513"/>
          <p14:tracePt t="3473" x="6127750" y="1423988"/>
          <p14:tracePt t="3487" x="6146800" y="1416050"/>
          <p14:tracePt t="3501" x="6146800" y="1406525"/>
          <p14:tracePt t="3508" x="6154738" y="1406525"/>
          <p14:tracePt t="3516" x="6164263" y="1397000"/>
          <p14:tracePt t="3523" x="6173788" y="1397000"/>
          <p14:tracePt t="3529" x="6183313" y="1379538"/>
          <p14:tracePt t="3536" x="6191250" y="1370013"/>
          <p14:tracePt t="3542" x="6200775" y="1360488"/>
          <p14:tracePt t="3551" x="6210300" y="1350963"/>
          <p14:tracePt t="3564" x="6210300" y="1343025"/>
          <p14:tracePt t="3571" x="6227763" y="1333500"/>
          <p14:tracePt t="3580" x="6237288" y="1333500"/>
          <p14:tracePt t="3586" x="6237288" y="1323975"/>
          <p14:tracePt t="3592" x="6246813" y="1323975"/>
          <p14:tracePt t="3600" x="6256338" y="1314450"/>
          <p14:tracePt t="3607" x="6264275" y="1306513"/>
          <p14:tracePt t="3613" x="6273800" y="1287463"/>
          <p14:tracePt t="3620" x="6273800" y="1277938"/>
          <p14:tracePt t="3628" x="6283325" y="1277938"/>
          <p14:tracePt t="3634" x="6292850" y="1270000"/>
          <p14:tracePt t="3670" x="6292850" y="1260475"/>
          <p14:tracePt t="3676" x="6310313" y="1260475"/>
          <p14:tracePt t="3684" x="6319838" y="1260475"/>
          <p14:tracePt t="3690" x="6319838" y="1250950"/>
          <p14:tracePt t="3697" x="6329363" y="1250950"/>
          <p14:tracePt t="3714" x="6337300" y="1241425"/>
          <p14:tracePt t="3739" x="6337300" y="1233488"/>
          <p14:tracePt t="3768" x="6346825" y="1223963"/>
          <p14:tracePt t="3782" x="6356350" y="1204913"/>
          <p14:tracePt t="3789" x="6365875" y="1196975"/>
          <p14:tracePt t="3831" x="6365875" y="1187450"/>
          <p14:tracePt t="3859" x="6365875" y="1177925"/>
          <p14:tracePt t="3866" x="6365875" y="1150938"/>
          <p14:tracePt t="3873" x="6365875" y="1095375"/>
          <p14:tracePt t="3880" x="6365875" y="1022350"/>
          <p14:tracePt t="3887" x="6356350" y="976313"/>
          <p14:tracePt t="3896" x="6337300" y="949325"/>
          <p14:tracePt t="3901" x="6329363" y="931863"/>
          <p14:tracePt t="3908" x="6329363" y="922338"/>
          <p14:tracePt t="3915" x="6310313" y="895350"/>
          <p14:tracePt t="3922" x="6273800" y="858838"/>
          <p14:tracePt t="3929" x="6256338" y="839788"/>
          <p14:tracePt t="3936" x="6237288" y="822325"/>
          <p14:tracePt t="3943" x="6219825" y="793750"/>
          <p14:tracePt t="3950" x="6173788" y="766763"/>
          <p14:tracePt t="3960" x="6154738" y="757238"/>
          <p14:tracePt t="3964" x="6137275" y="749300"/>
          <p14:tracePt t="3971" x="6100763" y="730250"/>
          <p14:tracePt t="3979" x="6073775" y="720725"/>
          <p14:tracePt t="3985" x="6045200" y="712788"/>
          <p14:tracePt t="3993" x="6027738" y="712788"/>
          <p14:tracePt t="3999" x="6008688" y="712788"/>
          <p14:tracePt t="4006" x="5981700" y="712788"/>
          <p14:tracePt t="4014" x="5972175" y="712788"/>
          <p14:tracePt t="4020" x="5954713" y="712788"/>
          <p14:tracePt t="4028" x="5935663" y="712788"/>
          <p14:tracePt t="4034" x="5927725" y="712788"/>
          <p14:tracePt t="4042" x="5918200" y="712788"/>
          <p14:tracePt t="4055" x="5899150" y="712788"/>
          <p14:tracePt t="4062" x="5881688" y="712788"/>
          <p14:tracePt t="4069" x="5872163" y="712788"/>
          <p14:tracePt t="4076" x="5854700" y="712788"/>
          <p14:tracePt t="4084" x="5845175" y="712788"/>
          <p14:tracePt t="4091" x="5835650" y="712788"/>
          <p14:tracePt t="4104" x="5818188" y="712788"/>
          <p14:tracePt t="4112" x="5808663" y="712788"/>
          <p14:tracePt t="4118" x="5799138" y="712788"/>
          <p14:tracePt t="4126" x="5789613" y="712788"/>
          <p14:tracePt t="4133" x="5781675" y="712788"/>
          <p14:tracePt t="4147" x="5772150" y="712788"/>
          <p14:tracePt t="4153" x="5762625" y="712788"/>
          <p14:tracePt t="4161" x="5753100" y="712788"/>
          <p14:tracePt t="4168" x="5735638" y="712788"/>
          <p14:tracePt t="4175" x="5726113" y="712788"/>
          <p14:tracePt t="4182" x="5716588" y="712788"/>
          <p14:tracePt t="4189" x="5708650" y="712788"/>
          <p14:tracePt t="4196" x="5689600" y="712788"/>
          <p14:tracePt t="4202" x="5670550" y="712788"/>
          <p14:tracePt t="4210" x="5653088" y="712788"/>
          <p14:tracePt t="4217" x="5643563" y="712788"/>
          <p14:tracePt t="4224" x="5634038" y="712788"/>
          <p14:tracePt t="4231" x="5626100" y="712788"/>
          <p14:tracePt t="4238" x="5616575" y="712788"/>
          <p14:tracePt t="4252" x="5607050" y="712788"/>
          <p14:tracePt t="4258" x="5597525" y="712788"/>
          <p14:tracePt t="4266" x="5589588" y="712788"/>
          <p14:tracePt t="4280" x="5570538" y="712788"/>
          <p14:tracePt t="4294" x="5561013" y="712788"/>
          <p14:tracePt t="4308" x="5553075" y="720725"/>
          <p14:tracePt t="4315" x="5543550" y="730250"/>
          <p14:tracePt t="4322" x="5534025" y="739775"/>
          <p14:tracePt t="4329" x="5524500" y="749300"/>
          <p14:tracePt t="4336" x="5516563" y="766763"/>
          <p14:tracePt t="4343" x="5507038" y="793750"/>
          <p14:tracePt t="4350" x="5487988" y="812800"/>
          <p14:tracePt t="4357" x="5480050" y="849313"/>
          <p14:tracePt t="4364" x="5480050" y="885825"/>
          <p14:tracePt t="4371" x="5480050" y="903288"/>
          <p14:tracePt t="4379" x="5480050" y="931863"/>
          <p14:tracePt t="4385" x="5480050" y="958850"/>
          <p14:tracePt t="4393" x="5480050" y="1004888"/>
          <p14:tracePt t="4399" x="5480050" y="1022350"/>
          <p14:tracePt t="4406" x="5480050" y="1087438"/>
          <p14:tracePt t="4413" x="5480050" y="1104900"/>
          <p14:tracePt t="4420" x="5480050" y="1123950"/>
          <p14:tracePt t="4427" x="5480050" y="1150938"/>
          <p14:tracePt t="4434" x="5497513" y="1196975"/>
          <p14:tracePt t="4441" x="5507038" y="1233488"/>
          <p14:tracePt t="4448" x="5524500" y="1260475"/>
          <p14:tracePt t="4455" x="5543550" y="1314450"/>
          <p14:tracePt t="4462" x="5580063" y="1379538"/>
          <p14:tracePt t="4470" x="5616575" y="1416050"/>
          <p14:tracePt t="4476" x="5634038" y="1460500"/>
          <p14:tracePt t="4483" x="5653088" y="1489075"/>
          <p14:tracePt t="4491" x="5670550" y="1516063"/>
          <p14:tracePt t="4500" x="5708650" y="1589088"/>
          <p14:tracePt t="4506" x="5726113" y="1606550"/>
          <p14:tracePt t="4512" x="5735638" y="1652588"/>
          <p14:tracePt t="4519" x="5745163" y="1679575"/>
          <p14:tracePt t="4526" x="5753100" y="1716088"/>
          <p14:tracePt t="4533" x="5762625" y="1735138"/>
          <p14:tracePt t="4540" x="5772150" y="1762125"/>
          <p14:tracePt t="4547" x="5781675" y="1781175"/>
          <p14:tracePt t="4553" x="5789613" y="1789113"/>
          <p14:tracePt t="4560" x="5799138" y="1798638"/>
          <p14:tracePt t="4567" x="5818188" y="1817688"/>
          <p14:tracePt t="4574" x="5826125" y="1844675"/>
          <p14:tracePt t="4582" x="5835650" y="1862138"/>
          <p14:tracePt t="4588" x="5854700" y="1881188"/>
          <p14:tracePt t="4595" x="5862638" y="1898650"/>
          <p14:tracePt t="4603" x="5899150" y="1944688"/>
          <p14:tracePt t="4609" x="5927725" y="1981200"/>
          <p14:tracePt t="4616" x="5964238" y="2009775"/>
          <p14:tracePt t="4624" x="5981700" y="2054225"/>
          <p14:tracePt t="4631" x="6008688" y="2082800"/>
          <p14:tracePt t="4638" x="6037263" y="2109788"/>
          <p14:tracePt t="4644" x="6054725" y="2127250"/>
          <p14:tracePt t="4652" x="6073775" y="2155825"/>
          <p14:tracePt t="4660" x="6091238" y="2173288"/>
          <p14:tracePt t="4666" x="6127750" y="2192338"/>
          <p14:tracePt t="4673" x="6146800" y="2219325"/>
          <p14:tracePt t="4680" x="6164263" y="2236788"/>
          <p14:tracePt t="4687" x="6210300" y="2265363"/>
          <p14:tracePt t="4694" x="6237288" y="2292350"/>
          <p14:tracePt t="4701" x="6256338" y="2301875"/>
          <p14:tracePt t="4708" x="6292850" y="2309813"/>
          <p14:tracePt t="4716" x="6310313" y="2319338"/>
          <p14:tracePt t="4723" x="6365875" y="2328863"/>
          <p14:tracePt t="4729" x="6392863" y="2338388"/>
          <p14:tracePt t="4736" x="6410325" y="2338388"/>
          <p14:tracePt t="4743" x="6465888" y="2338388"/>
          <p14:tracePt t="4750" x="6492875" y="2338388"/>
          <p14:tracePt t="4757" x="6521450" y="2338388"/>
          <p14:tracePt t="4764" x="6584950" y="2338388"/>
          <p14:tracePt t="4771" x="6602413" y="2338388"/>
          <p14:tracePt t="4778" x="6621463" y="2338388"/>
          <p14:tracePt t="4785" x="6630988" y="2338388"/>
          <p14:tracePt t="4792" x="6667500" y="2328863"/>
          <p14:tracePt t="4799" x="6684963" y="2319338"/>
          <p14:tracePt t="4806" x="6704013" y="2309813"/>
          <p14:tracePt t="4813" x="6721475" y="2309813"/>
          <p14:tracePt t="4820" x="6748463" y="2301875"/>
          <p14:tracePt t="4827" x="6757988" y="2301875"/>
          <p14:tracePt t="4834" x="6767513" y="2292350"/>
          <p14:tracePt t="4843" x="6777038" y="2282825"/>
          <p14:tracePt t="4848" x="6794500" y="2255838"/>
          <p14:tracePt t="4855" x="6813550" y="2236788"/>
          <p14:tracePt t="4863" x="6840538" y="2219325"/>
          <p14:tracePt t="4870" x="6850063" y="2209800"/>
          <p14:tracePt t="4876" x="6858000" y="2200275"/>
          <p14:tracePt t="4883" x="6877050" y="2182813"/>
          <p14:tracePt t="4891" x="6886575" y="2155825"/>
          <p14:tracePt t="4897" x="6894513" y="2136775"/>
          <p14:tracePt t="4912" x="6940550" y="2046288"/>
          <p14:tracePt t="4919" x="6950075" y="2017713"/>
          <p14:tracePt t="4925" x="6959600" y="1981200"/>
          <p14:tracePt t="4933" x="6967538" y="1944688"/>
          <p14:tracePt t="4939" x="6977063" y="1908175"/>
          <p14:tracePt t="4949" x="6977063" y="1881188"/>
          <p14:tracePt t="4954" x="6977063" y="1844675"/>
          <p14:tracePt t="4960" x="6977063" y="1825625"/>
          <p14:tracePt t="4967" x="6977063" y="1808163"/>
          <p14:tracePt t="4974" x="6977063" y="1789113"/>
          <p14:tracePt t="4982" x="6977063" y="1762125"/>
          <p14:tracePt t="4989" x="6977063" y="1744663"/>
          <p14:tracePt t="4996" x="6977063" y="1725613"/>
          <p14:tracePt t="5003" x="6977063" y="1708150"/>
          <p14:tracePt t="5009" x="6977063" y="1698625"/>
          <p14:tracePt t="5016" x="6977063" y="1671638"/>
          <p14:tracePt t="5024" x="6977063" y="1652588"/>
          <p14:tracePt t="5031" x="6977063" y="1635125"/>
          <p14:tracePt t="5045" x="6977063" y="1616075"/>
          <p14:tracePt t="5052" x="6977063" y="1606550"/>
          <p14:tracePt t="5058" x="6977063" y="1589088"/>
          <p14:tracePt t="5066" x="6977063" y="1570038"/>
          <p14:tracePt t="5073" x="6977063" y="1552575"/>
          <p14:tracePt t="5080" x="6967538" y="1525588"/>
          <p14:tracePt t="5086" x="6959600" y="1497013"/>
          <p14:tracePt t="5094" x="6950075" y="1479550"/>
          <p14:tracePt t="5101" x="6950075" y="1470025"/>
          <p14:tracePt t="5108" x="6931025" y="1452563"/>
          <p14:tracePt t="5116" x="6923088" y="1416050"/>
          <p14:tracePt t="5121" x="6913563" y="1387475"/>
          <p14:tracePt t="5128" x="6904038" y="1370013"/>
          <p14:tracePt t="5135" x="6894513" y="1350963"/>
          <p14:tracePt t="5143" x="6894513" y="1343025"/>
          <p14:tracePt t="5149" x="6894513" y="1333500"/>
          <p14:tracePt t="5171" x="6886575" y="1323975"/>
          <p14:tracePt t="5178" x="6877050" y="1306513"/>
          <p14:tracePt t="5184" x="6877050" y="1296988"/>
          <p14:tracePt t="5205" x="6867525" y="1287463"/>
          <p14:tracePt t="5214" x="6867525" y="1277938"/>
          <p14:tracePt t="5220" x="6858000" y="1277938"/>
          <p14:tracePt t="5227" x="6858000" y="1270000"/>
          <p14:tracePt t="5242" x="6840538" y="1260475"/>
          <p14:tracePt t="5248" x="6831013" y="1260475"/>
          <p14:tracePt t="5255" x="6831013" y="1250950"/>
          <p14:tracePt t="5262" x="6813550" y="1233488"/>
          <p14:tracePt t="5269" x="6804025" y="1214438"/>
          <p14:tracePt t="5276" x="6794500" y="1204913"/>
          <p14:tracePt t="5283" x="6784975" y="1196975"/>
          <p14:tracePt t="5291" x="6777038" y="1187450"/>
          <p14:tracePt t="5297" x="6757988" y="1177925"/>
          <p14:tracePt t="5304" x="6748463" y="1168400"/>
          <p14:tracePt t="5318" x="6740525" y="1168400"/>
          <p14:tracePt t="5324" x="6721475" y="1160463"/>
          <p14:tracePt t="5332" x="6704013" y="1150938"/>
          <p14:tracePt t="5339" x="6694488" y="1131888"/>
          <p14:tracePt t="5347" x="6657975" y="1114425"/>
          <p14:tracePt t="5353" x="6638925" y="1104900"/>
          <p14:tracePt t="5360" x="6621463" y="1095375"/>
          <p14:tracePt t="5367" x="6611938" y="1095375"/>
          <p14:tracePt t="5381" x="6602413" y="1095375"/>
          <p14:tracePt t="5388" x="6584950" y="1087438"/>
          <p14:tracePt t="5396" x="6575425" y="1087438"/>
          <p14:tracePt t="5402" x="6565900" y="1087438"/>
          <p14:tracePt t="5409" x="6557963" y="1087438"/>
          <p14:tracePt t="5416" x="6548438" y="1087438"/>
          <p14:tracePt t="5431" x="6538913" y="1087438"/>
          <p14:tracePt t="5438" x="6529388" y="1077913"/>
          <p14:tracePt t="5445" x="6521450" y="1077913"/>
          <p14:tracePt t="5458" x="6511925" y="1077913"/>
          <p14:tracePt t="5473" x="6492875" y="1077913"/>
          <p14:tracePt t="5479" x="6492875" y="1068388"/>
          <p14:tracePt t="5486" x="6483350" y="1068388"/>
          <p14:tracePt t="5493" x="6475413" y="1068388"/>
          <p14:tracePt t="5501" x="6465888" y="1058863"/>
          <p14:tracePt t="5510" x="6456363" y="1058863"/>
          <p14:tracePt t="5514" x="6446838" y="1058863"/>
          <p14:tracePt t="5521" x="6438900" y="1058863"/>
          <p14:tracePt t="5529" x="6438900" y="1041400"/>
          <p14:tracePt t="5550" x="6419850" y="1041400"/>
          <p14:tracePt t="5557" x="6410325" y="1031875"/>
          <p14:tracePt t="5564" x="6402388" y="1031875"/>
          <p14:tracePt t="5570" x="6392863" y="1031875"/>
          <p14:tracePt t="5578" x="6383338" y="1031875"/>
          <p14:tracePt t="5606" x="6373813" y="1031875"/>
          <p14:tracePt t="5613" x="6365875" y="1031875"/>
          <p14:tracePt t="5620" x="6365875" y="1022350"/>
          <p14:tracePt t="5627" x="6356350" y="1022350"/>
          <p14:tracePt t="5641" x="6346825" y="1014413"/>
          <p14:tracePt t="5649" x="6329363" y="1014413"/>
          <p14:tracePt t="5654" x="6319838" y="1014413"/>
          <p14:tracePt t="5662" x="6319838" y="1004888"/>
          <p14:tracePt t="5669" x="6310313" y="995363"/>
          <p14:tracePt t="5675" x="6300788" y="995363"/>
          <p14:tracePt t="5683" x="6292850" y="985838"/>
          <p14:tracePt t="5690" x="6273800" y="976313"/>
          <p14:tracePt t="5697" x="6246813" y="976313"/>
          <p14:tracePt t="5704" x="6227763" y="958850"/>
          <p14:tracePt t="5712" x="6210300" y="949325"/>
          <p14:tracePt t="5718" x="6191250" y="949325"/>
          <p14:tracePt t="5724" x="6173788" y="949325"/>
          <p14:tracePt t="5732" x="6146800" y="949325"/>
          <p14:tracePt t="5740" x="6137275" y="939800"/>
          <p14:tracePt t="5746" x="6118225" y="939800"/>
          <p14:tracePt t="5753" x="6110288" y="939800"/>
          <p14:tracePt t="5760" x="6100763" y="939800"/>
          <p14:tracePt t="5769" x="6091238" y="939800"/>
          <p14:tracePt t="5782" x="6073775" y="939800"/>
          <p14:tracePt t="5788" x="6064250" y="939800"/>
          <p14:tracePt t="5795" x="6054725" y="939800"/>
          <p14:tracePt t="5802" x="6045200" y="939800"/>
          <p14:tracePt t="5809" x="6037263" y="939800"/>
          <p14:tracePt t="5824" x="6027738" y="939800"/>
          <p14:tracePt t="5831" x="6018213" y="939800"/>
          <p14:tracePt t="5844" x="6008688" y="939800"/>
          <p14:tracePt t="5886" x="5991225" y="939800"/>
          <p14:tracePt t="5900" x="5981700" y="939800"/>
          <p14:tracePt t="5914" x="5972175" y="939800"/>
          <p14:tracePt t="5928" x="5964238" y="939800"/>
          <p14:tracePt t="5935" x="5954713" y="939800"/>
          <p14:tracePt t="5942" x="5945188" y="939800"/>
          <p14:tracePt t="5949" x="5935663" y="939800"/>
          <p14:tracePt t="5957" x="5927725" y="939800"/>
          <p14:tracePt t="5964" x="5908675" y="949325"/>
          <p14:tracePt t="5977" x="5891213" y="968375"/>
          <p14:tracePt t="5985" x="5881688" y="976313"/>
          <p14:tracePt t="5991" x="5872163" y="985838"/>
          <p14:tracePt t="5999" x="5854700" y="985838"/>
          <p14:tracePt t="6007" x="5826125" y="995363"/>
          <p14:tracePt t="6012" x="5818188" y="1004888"/>
          <p14:tracePt t="6020" x="5808663" y="1004888"/>
          <p14:tracePt t="6026" x="5799138" y="1004888"/>
          <p14:tracePt t="6034" x="5789613" y="1004888"/>
          <p14:tracePt t="6048" x="5781675" y="1004888"/>
          <p14:tracePt t="6146" x="5772150" y="1014413"/>
          <p14:tracePt t="6167" x="5762625" y="1014413"/>
          <p14:tracePt t="6181" x="5745163" y="1014413"/>
          <p14:tracePt t="6188" x="5745163" y="1022350"/>
          <p14:tracePt t="6195" x="5735638" y="1022350"/>
          <p14:tracePt t="6209" x="5735638" y="1031875"/>
          <p14:tracePt t="6216" x="5726113" y="1050925"/>
          <p14:tracePt t="6225" x="5716588" y="1058863"/>
          <p14:tracePt t="6230" x="5708650" y="1077913"/>
          <p14:tracePt t="6238" x="5699125" y="1095375"/>
          <p14:tracePt t="6245" x="5689600" y="1114425"/>
          <p14:tracePt t="6251" x="5680075" y="1141413"/>
          <p14:tracePt t="6258" x="5662613" y="1160463"/>
          <p14:tracePt t="6266" x="5643563" y="1177925"/>
          <p14:tracePt t="6272" x="5643563" y="1187450"/>
          <p14:tracePt t="6279" x="5643563" y="1196975"/>
          <p14:tracePt t="6286" x="5643563" y="1204913"/>
          <p14:tracePt t="6293" x="5643563" y="1214438"/>
          <p14:tracePt t="6300" x="5643563" y="1223963"/>
          <p14:tracePt t="6308" x="5643563" y="1233488"/>
          <p14:tracePt t="6314" x="5643563" y="1241425"/>
          <p14:tracePt t="6343" x="5643563" y="1250950"/>
          <p14:tracePt t="6371" x="5643563" y="1260475"/>
          <p14:tracePt t="6384" x="5643563" y="1270000"/>
          <p14:tracePt t="6392" x="5643563" y="1277938"/>
          <p14:tracePt t="6406" x="5643563" y="1287463"/>
          <p14:tracePt t="6412" x="5643563" y="1296988"/>
          <p14:tracePt t="6419" x="5643563" y="1314450"/>
          <p14:tracePt t="6434" x="5643563" y="1323975"/>
          <p14:tracePt t="6442" x="5643563" y="1333500"/>
          <p14:tracePt t="6455" x="5643563" y="1343025"/>
          <p14:tracePt t="6483" x="5643563" y="1350963"/>
          <p14:tracePt t="6490" x="5643563" y="1360488"/>
          <p14:tracePt t="6496" x="5662613" y="1370013"/>
          <p14:tracePt t="6503" x="5670550" y="1379538"/>
          <p14:tracePt t="6511" x="5680075" y="1397000"/>
          <p14:tracePt t="6518" x="5689600" y="1406525"/>
          <p14:tracePt t="6525" x="5699125" y="1406525"/>
          <p14:tracePt t="6532" x="5726113" y="1416050"/>
          <p14:tracePt t="6539" x="5753100" y="1433513"/>
          <p14:tracePt t="6545" x="5781675" y="1452563"/>
          <p14:tracePt t="6552" x="5799138" y="1470025"/>
          <p14:tracePt t="6559" x="5835650" y="1479550"/>
          <p14:tracePt t="6567" x="5862638" y="1497013"/>
          <p14:tracePt t="6575" x="5881688" y="1506538"/>
          <p14:tracePt t="6581" x="5899150" y="1516063"/>
          <p14:tracePt t="6588" x="5908675" y="1525588"/>
          <p14:tracePt t="6595" x="5927725" y="1533525"/>
          <p14:tracePt t="6602" x="5945188" y="1543050"/>
          <p14:tracePt t="6609" x="5954713" y="1552575"/>
          <p14:tracePt t="6617" x="5964238" y="1552575"/>
          <p14:tracePt t="6623" x="5972175" y="1562100"/>
          <p14:tracePt t="6630" x="5981700" y="1562100"/>
          <p14:tracePt t="6637" x="5991225" y="1570038"/>
          <p14:tracePt t="6644" x="6000750" y="1570038"/>
          <p14:tracePt t="6651" x="6027738" y="1570038"/>
          <p14:tracePt t="6658" x="6037263" y="1570038"/>
          <p14:tracePt t="6665" x="6045200" y="1570038"/>
          <p14:tracePt t="6672" x="6054725" y="1570038"/>
          <p14:tracePt t="6679" x="6054725" y="1589088"/>
          <p14:tracePt t="6686" x="6073775" y="1589088"/>
          <p14:tracePt t="6694" x="6091238" y="1589088"/>
          <p14:tracePt t="6700" x="6118225" y="1589088"/>
          <p14:tracePt t="6707" x="6137275" y="1589088"/>
          <p14:tracePt t="6714" x="6154738" y="1589088"/>
          <p14:tracePt t="6721" x="6173788" y="1589088"/>
          <p14:tracePt t="6729" x="6200775" y="1589088"/>
          <p14:tracePt t="6735" x="6219825" y="1589088"/>
          <p14:tracePt t="6742" x="6237288" y="1589088"/>
          <p14:tracePt t="6749" x="6246813" y="1589088"/>
          <p14:tracePt t="6756" x="6264275" y="1589088"/>
          <p14:tracePt t="6764" x="6292850" y="1589088"/>
          <p14:tracePt t="6771" x="6310313" y="1589088"/>
          <p14:tracePt t="6777" x="6337300" y="1589088"/>
          <p14:tracePt t="6784" x="6356350" y="1589088"/>
          <p14:tracePt t="6791" x="6383338" y="1589088"/>
          <p14:tracePt t="6799" x="6402388" y="1589088"/>
          <p14:tracePt t="6806" x="6419850" y="1570038"/>
          <p14:tracePt t="6812" x="6429375" y="1570038"/>
          <p14:tracePt t="6819" x="6446838" y="1570038"/>
          <p14:tracePt t="6827" x="6456363" y="1570038"/>
          <p14:tracePt t="6834" x="6465888" y="1562100"/>
          <p14:tracePt t="6839" x="6492875" y="1552575"/>
          <p14:tracePt t="6847" x="6511925" y="1543050"/>
          <p14:tracePt t="6854" x="6529388" y="1533525"/>
          <p14:tracePt t="6862" x="6538913" y="1525588"/>
          <p14:tracePt t="6868" x="6557963" y="1516063"/>
          <p14:tracePt t="6875" x="6575425" y="1516063"/>
          <p14:tracePt t="6882" x="6575425" y="1506538"/>
          <p14:tracePt t="6890" x="6584950" y="1489075"/>
          <p14:tracePt t="6896" x="6594475" y="1479550"/>
          <p14:tracePt t="6911" x="6611938" y="1470025"/>
          <p14:tracePt t="6917" x="6621463" y="1460500"/>
          <p14:tracePt t="6925" x="6630988" y="1452563"/>
          <p14:tracePt t="6932" x="6630988" y="1443038"/>
          <p14:tracePt t="6940" x="6638925" y="1433513"/>
          <p14:tracePt t="6946" x="6657975" y="1423988"/>
          <p14:tracePt t="6953" x="6667500" y="1416050"/>
          <p14:tracePt t="6961" x="6675438" y="1397000"/>
          <p14:tracePt t="6967" x="6684963" y="1397000"/>
          <p14:tracePt t="6973" x="6694488" y="1387475"/>
          <p14:tracePt t="6981" x="6694488" y="1379538"/>
          <p14:tracePt t="6988" x="6704013" y="1370013"/>
          <p14:tracePt t="7002" x="6704013" y="1360488"/>
          <p14:tracePt t="7016" x="6704013" y="1350963"/>
          <p14:tracePt t="7030" x="6704013" y="1343025"/>
          <p14:tracePt t="7044" x="6711950" y="1323975"/>
          <p14:tracePt t="7051" x="6721475" y="1314450"/>
          <p14:tracePt t="7058" x="6740525" y="1296988"/>
          <p14:tracePt t="7065" x="6748463" y="1287463"/>
          <p14:tracePt t="7073" x="6757988" y="1277938"/>
          <p14:tracePt t="7079" x="6757988" y="1270000"/>
          <p14:tracePt t="7093" x="6757988" y="1260475"/>
          <p14:tracePt t="7100" x="6757988" y="1250950"/>
          <p14:tracePt t="7107" x="6757988" y="1233488"/>
          <p14:tracePt t="7122" x="6757988" y="1223963"/>
          <p14:tracePt t="7135" x="6757988" y="1214438"/>
          <p14:tracePt t="7142" x="6757988" y="1204913"/>
          <p14:tracePt t="7163" x="6757988" y="1196975"/>
          <p14:tracePt t="7170" x="6757988" y="1187450"/>
          <p14:tracePt t="7184" x="6757988" y="1177925"/>
          <p14:tracePt t="7234" x="6757988" y="1168400"/>
          <p14:tracePt t="7247" x="6757988" y="1150938"/>
          <p14:tracePt t="7262" x="6767513" y="1131888"/>
          <p14:tracePt t="7269" x="6767513" y="1095375"/>
          <p14:tracePt t="7276" x="6767513" y="1058863"/>
          <p14:tracePt t="7283" x="6767513" y="1041400"/>
          <p14:tracePt t="7289" x="6767513" y="1031875"/>
          <p14:tracePt t="7297" x="6757988" y="1022350"/>
          <p14:tracePt t="7304" x="6748463" y="1022350"/>
          <p14:tracePt t="7311" x="6748463" y="1014413"/>
          <p14:tracePt t="7318" x="6721475" y="995363"/>
          <p14:tracePt t="7325" x="6711950" y="958850"/>
          <p14:tracePt t="7333" x="6704013" y="958850"/>
          <p14:tracePt t="7339" x="6694488" y="949325"/>
          <p14:tracePt t="7345" x="6694488" y="939800"/>
          <p14:tracePt t="7353" x="6675438" y="931863"/>
          <p14:tracePt t="7360" x="6638925" y="922338"/>
          <p14:tracePt t="7367" x="6638925" y="912813"/>
          <p14:tracePt t="7373" x="6630988" y="903288"/>
          <p14:tracePt t="7380" x="6611938" y="885825"/>
          <p14:tracePt t="7387" x="6602413" y="876300"/>
          <p14:tracePt t="7395" x="6584950" y="866775"/>
          <p14:tracePt t="7402" x="6565900" y="858838"/>
          <p14:tracePt t="7409" x="6548438" y="858838"/>
          <p14:tracePt t="7415" x="6529388" y="849313"/>
          <p14:tracePt t="7423" x="6521450" y="839788"/>
          <p14:tracePt t="7430" x="6502400" y="839788"/>
          <p14:tracePt t="7436" x="6483350" y="839788"/>
          <p14:tracePt t="7450" x="6456363" y="830263"/>
          <p14:tracePt t="7458" x="6438900" y="830263"/>
          <p14:tracePt t="7465" x="6419850" y="830263"/>
          <p14:tracePt t="7472" x="6402388" y="822325"/>
          <p14:tracePt t="7478" x="6383338" y="822325"/>
          <p14:tracePt t="7486" x="6346825" y="793750"/>
          <p14:tracePt t="7494" x="6329363" y="785813"/>
          <p14:tracePt t="7500" x="6310313" y="785813"/>
          <p14:tracePt t="7507" x="6300788" y="785813"/>
          <p14:tracePt t="7514" x="6264275" y="785813"/>
          <p14:tracePt t="7522" x="6246813" y="785813"/>
          <p14:tracePt t="7528" x="6237288" y="785813"/>
          <p14:tracePt t="7535" x="6219825" y="785813"/>
          <p14:tracePt t="7543" x="6200775" y="785813"/>
          <p14:tracePt t="7549" x="6164263" y="785813"/>
          <p14:tracePt t="7556" x="6154738" y="785813"/>
          <p14:tracePt t="7564" x="6146800" y="785813"/>
          <p14:tracePt t="7570" x="6127750" y="785813"/>
          <p14:tracePt t="7577" x="6110288" y="785813"/>
          <p14:tracePt t="7585" x="6091238" y="785813"/>
          <p14:tracePt t="7591" x="6081713" y="785813"/>
          <p14:tracePt t="7598" x="6073775" y="785813"/>
          <p14:tracePt t="7605" x="6064250" y="785813"/>
          <p14:tracePt t="7612" x="6054725" y="785813"/>
          <p14:tracePt t="7619" x="6045200" y="785813"/>
          <p14:tracePt t="7627" x="6037263" y="785813"/>
          <p14:tracePt t="7633" x="6027738" y="785813"/>
          <p14:tracePt t="7640" x="6000750" y="785813"/>
          <p14:tracePt t="7647" x="5991225" y="785813"/>
          <p14:tracePt t="7655" x="5981700" y="785813"/>
          <p14:tracePt t="7662" x="5981700" y="803275"/>
          <p14:tracePt t="7668" x="5972175" y="803275"/>
          <p14:tracePt t="7675" x="5954713" y="812800"/>
          <p14:tracePt t="7682" x="5945188" y="822325"/>
          <p14:tracePt t="7689" x="5918200" y="830263"/>
          <p14:tracePt t="7697" x="5899150" y="830263"/>
          <p14:tracePt t="7704" x="5881688" y="839788"/>
          <p14:tracePt t="7710" x="5862638" y="849313"/>
          <p14:tracePt t="7717" x="5818188" y="858838"/>
          <p14:tracePt t="7725" x="5789613" y="866775"/>
          <p14:tracePt t="7732" x="5772150" y="876300"/>
          <p14:tracePt t="7739" x="5753100" y="895350"/>
          <p14:tracePt t="7745" x="5726113" y="903288"/>
          <p14:tracePt t="7752" x="5708650" y="912813"/>
          <p14:tracePt t="7760" x="5699125" y="922338"/>
          <p14:tracePt t="7766" x="5689600" y="931863"/>
          <p14:tracePt t="7773" x="5680075" y="931863"/>
          <p14:tracePt t="7780" x="5670550" y="931863"/>
          <p14:tracePt t="7787" x="5662613" y="939800"/>
          <p14:tracePt t="7795" x="5653088" y="939800"/>
          <p14:tracePt t="7801" x="5643563" y="939800"/>
          <p14:tracePt t="7808" x="5634038" y="939800"/>
          <p14:tracePt t="7816" x="5626100" y="949325"/>
          <p14:tracePt t="7843" x="5616575" y="958850"/>
          <p14:tracePt t="7857" x="5607050" y="958850"/>
          <p14:tracePt t="7873" x="5597525" y="968375"/>
          <p14:tracePt t="7878" x="5597525" y="976313"/>
          <p14:tracePt t="7886" x="5597525" y="985838"/>
          <p14:tracePt t="7909" x="5589588" y="1004888"/>
          <p14:tracePt t="7913" x="5570538" y="1014413"/>
          <p14:tracePt t="7921" x="5561013" y="1022350"/>
          <p14:tracePt t="7928" x="5561013" y="1031875"/>
          <p14:tracePt t="7935" x="5553075" y="1041400"/>
          <p14:tracePt t="7942" x="5553075" y="1077913"/>
          <p14:tracePt t="7949" x="5553075" y="1095375"/>
          <p14:tracePt t="7955" x="5543550" y="1114425"/>
          <p14:tracePt t="7963" x="5543550" y="1131888"/>
          <p14:tracePt t="7971" x="5543550" y="1160463"/>
          <p14:tracePt t="7977" x="5543550" y="1168400"/>
          <p14:tracePt t="7983" x="5543550" y="1177925"/>
          <p14:tracePt t="7991" x="5543550" y="1187450"/>
          <p14:tracePt t="7998" x="5543550" y="1196975"/>
          <p14:tracePt t="8006" x="5543550" y="1204913"/>
          <p14:tracePt t="8012" x="5543550" y="1214438"/>
          <p14:tracePt t="8020" x="5543550" y="1223963"/>
          <p14:tracePt t="8026" x="5543550" y="1241425"/>
          <p14:tracePt t="8040" x="5543550" y="1250950"/>
          <p14:tracePt t="8047" x="5543550" y="1260475"/>
          <p14:tracePt t="8054" x="5543550" y="1270000"/>
          <p14:tracePt t="8061" x="5543550" y="1277938"/>
          <p14:tracePt t="8068" x="5553075" y="1296988"/>
          <p14:tracePt t="8075" x="5561013" y="1314450"/>
          <p14:tracePt t="8082" x="5580063" y="1343025"/>
          <p14:tracePt t="8088" x="5597525" y="1350963"/>
          <p14:tracePt t="8096" x="5616575" y="1370013"/>
          <p14:tracePt t="8103" x="5634038" y="1387475"/>
          <p14:tracePt t="8111" x="5680075" y="1416050"/>
          <p14:tracePt t="8117" x="5699125" y="1443038"/>
          <p14:tracePt t="8124" x="5726113" y="1460500"/>
          <p14:tracePt t="8132" x="5745163" y="1479550"/>
          <p14:tracePt t="8138" x="5781675" y="1506538"/>
          <p14:tracePt t="8145" x="5799138" y="1516063"/>
          <p14:tracePt t="8152" x="5826125" y="1525588"/>
          <p14:tracePt t="8159" x="5845175" y="1543050"/>
          <p14:tracePt t="8166" x="5862638" y="1552575"/>
          <p14:tracePt t="8173" x="5891213" y="1562100"/>
          <p14:tracePt t="8180" x="5899150" y="1570038"/>
          <p14:tracePt t="8188" x="5918200" y="1579563"/>
          <p14:tracePt t="8195" x="5935663" y="1589088"/>
          <p14:tracePt t="8202" x="5954713" y="1598613"/>
          <p14:tracePt t="8208" x="5972175" y="1606550"/>
          <p14:tracePt t="8215" x="5991225" y="1616075"/>
          <p14:tracePt t="8224" x="6008688" y="1635125"/>
          <p14:tracePt t="8230" x="6027738" y="1643063"/>
          <p14:tracePt t="8236" x="6073775" y="1652588"/>
          <p14:tracePt t="8243" x="6091238" y="1662113"/>
          <p14:tracePt t="8251" x="6118225" y="1671638"/>
          <p14:tracePt t="8258" x="6146800" y="1689100"/>
          <p14:tracePt t="8265" x="6191250" y="1698625"/>
          <p14:tracePt t="8271" x="6219825" y="1698625"/>
          <p14:tracePt t="8279" x="6273800" y="1708150"/>
          <p14:tracePt t="8285" x="6310313" y="1708150"/>
          <p14:tracePt t="8292" x="6337300" y="1716088"/>
          <p14:tracePt t="8299" x="6356350" y="1716088"/>
          <p14:tracePt t="8308" x="6402388" y="1735138"/>
          <p14:tracePt t="8314" x="6410325" y="1735138"/>
          <p14:tracePt t="8321" x="6429375" y="1735138"/>
          <p14:tracePt t="8328" x="6446838" y="1735138"/>
          <p14:tracePt t="8335" x="6465888" y="1735138"/>
          <p14:tracePt t="8342" x="6475413" y="1735138"/>
          <p14:tracePt t="8348" x="6492875" y="1735138"/>
          <p14:tracePt t="8355" x="6502400" y="1735138"/>
          <p14:tracePt t="8362" x="6511925" y="1735138"/>
          <p14:tracePt t="8377" x="6521450" y="1735138"/>
          <p14:tracePt t="8383" x="6529388" y="1735138"/>
          <p14:tracePt t="8392" x="6538913" y="1735138"/>
          <p14:tracePt t="8398" x="6557963" y="1735138"/>
          <p14:tracePt t="8405" x="6565900" y="1735138"/>
          <p14:tracePt t="8412" x="6575425" y="1735138"/>
          <p14:tracePt t="8425" x="6584950" y="1735138"/>
          <p14:tracePt t="8433" x="6594475" y="1735138"/>
          <p14:tracePt t="8440" x="6602413" y="1735138"/>
          <p14:tracePt t="8447" x="6611938" y="1735138"/>
          <p14:tracePt t="8455" x="6638925" y="1716088"/>
          <p14:tracePt t="8462" x="6648450" y="1716088"/>
          <p14:tracePt t="8468" x="6657975" y="1708150"/>
          <p14:tracePt t="8475" x="6675438" y="1698625"/>
          <p14:tracePt t="8482" x="6684963" y="1698625"/>
          <p14:tracePt t="8488" x="6704013" y="1689100"/>
          <p14:tracePt t="8496" x="6704013" y="1679575"/>
          <p14:tracePt t="8503" x="6711950" y="1671638"/>
          <p14:tracePt t="8510" x="6731000" y="1662113"/>
          <p14:tracePt t="8517" x="6740525" y="1643063"/>
          <p14:tracePt t="8524" x="6748463" y="1635125"/>
          <p14:tracePt t="8531" x="6757988" y="1635125"/>
          <p14:tracePt t="8539" x="6767513" y="1625600"/>
          <p14:tracePt t="8552" x="6777038" y="1616075"/>
          <p14:tracePt t="8560" x="6777038" y="1606550"/>
          <p14:tracePt t="8566" x="6777038" y="1598613"/>
          <p14:tracePt t="8573" x="6784975" y="1589088"/>
          <p14:tracePt t="8580" x="6784975" y="1579563"/>
          <p14:tracePt t="8588" x="6794500" y="1562100"/>
          <p14:tracePt t="8601" x="6794500" y="1552575"/>
          <p14:tracePt t="8609" x="6794500" y="1543050"/>
          <p14:tracePt t="8615" x="6794500" y="1533525"/>
          <p14:tracePt t="8622" x="6813550" y="1525588"/>
          <p14:tracePt t="8629" x="6813550" y="1516063"/>
          <p14:tracePt t="8636" x="6821488" y="1497013"/>
          <p14:tracePt t="8643" x="6821488" y="1470025"/>
          <p14:tracePt t="8650" x="6821488" y="1460500"/>
          <p14:tracePt t="8658" x="6821488" y="1452563"/>
          <p14:tracePt t="8672" x="6821488" y="1443038"/>
          <p14:tracePt t="8679" x="6821488" y="1433513"/>
          <p14:tracePt t="8686" x="6821488" y="1423988"/>
          <p14:tracePt t="8692" x="6821488" y="1416050"/>
          <p14:tracePt t="8699" x="6821488" y="1406525"/>
          <p14:tracePt t="8713" x="6821488" y="1397000"/>
          <p14:tracePt t="8721" x="6821488" y="1387475"/>
          <p14:tracePt t="8728" x="6821488" y="1379538"/>
          <p14:tracePt t="8736" x="6821488" y="1370013"/>
          <p14:tracePt t="8741" x="6821488" y="1360488"/>
          <p14:tracePt t="8756" x="6821488" y="1350963"/>
          <p14:tracePt t="8763" x="6821488" y="1343025"/>
          <p14:tracePt t="8783" x="6821488" y="1333500"/>
          <p14:tracePt t="8798" x="6821488" y="1323975"/>
          <p14:tracePt t="8812" x="6821488" y="1306513"/>
          <p14:tracePt t="8825" x="6821488" y="1296988"/>
          <p14:tracePt t="8832" x="6821488" y="1287463"/>
          <p14:tracePt t="8847" x="6821488" y="1277938"/>
          <p14:tracePt t="8861" x="6821488" y="1270000"/>
          <p14:tracePt t="8868" x="6821488" y="1260475"/>
          <p14:tracePt t="8876" x="6821488" y="1250950"/>
          <p14:tracePt t="8882" x="6821488" y="1223963"/>
          <p14:tracePt t="8891" x="6804025" y="1204913"/>
          <p14:tracePt t="8896" x="6804025" y="1187450"/>
          <p14:tracePt t="8904" x="6804025" y="1168400"/>
          <p14:tracePt t="8911" x="6794500" y="1160463"/>
          <p14:tracePt t="8918" x="6794500" y="1150938"/>
          <p14:tracePt t="8925" x="6794500" y="1141413"/>
          <p14:tracePt t="8931" x="6794500" y="1131888"/>
          <p14:tracePt t="8945" x="6794500" y="1123950"/>
          <p14:tracePt t="8959" x="6794500" y="1114425"/>
          <p14:tracePt t="8966" x="6784975" y="1104900"/>
          <p14:tracePt t="8973" x="6777038" y="1095375"/>
          <p14:tracePt t="8980" x="6767513" y="1095375"/>
          <p14:tracePt t="8987" x="6757988" y="1077913"/>
          <p14:tracePt t="8994" x="6740525" y="1041400"/>
          <p14:tracePt t="9001" x="6711950" y="1022350"/>
          <p14:tracePt t="9008" x="6704013" y="1014413"/>
          <p14:tracePt t="9016" x="6684963" y="1004888"/>
          <p14:tracePt t="9022" x="6675438" y="995363"/>
          <p14:tracePt t="9036" x="6657975" y="985838"/>
          <p14:tracePt t="9043" x="6648450" y="968375"/>
          <p14:tracePt t="9050" x="6638925" y="958850"/>
          <p14:tracePt t="9057" x="6621463" y="949325"/>
          <p14:tracePt t="9064" x="6611938" y="939800"/>
          <p14:tracePt t="9072" x="6602413" y="931863"/>
          <p14:tracePt t="9078" x="6594475" y="931863"/>
          <p14:tracePt t="9092" x="6584950" y="922338"/>
          <p14:tracePt t="9099" x="6575425" y="922338"/>
          <p14:tracePt t="9107" x="6565900" y="922338"/>
          <p14:tracePt t="9114" x="6557963" y="912813"/>
          <p14:tracePt t="9122" x="6538913" y="912813"/>
          <p14:tracePt t="9134" x="6529388" y="912813"/>
          <p14:tracePt t="9142" x="6521450" y="912813"/>
          <p14:tracePt t="9149" x="6511925" y="912813"/>
          <p14:tracePt t="9155" x="6502400" y="912813"/>
          <p14:tracePt t="9163" x="6492875" y="912813"/>
          <p14:tracePt t="9170" x="6483350" y="912813"/>
          <p14:tracePt t="9184" x="6475413" y="912813"/>
          <p14:tracePt t="9191" x="6456363" y="912813"/>
          <p14:tracePt t="9197" x="6446838" y="912813"/>
          <p14:tracePt t="9204" x="6429375" y="912813"/>
          <p14:tracePt t="9212" x="6410325" y="912813"/>
          <p14:tracePt t="9219" x="6402388" y="912813"/>
          <p14:tracePt t="9232" x="6392863" y="912813"/>
          <p14:tracePt t="9239" x="6365875" y="912813"/>
          <p14:tracePt t="9247" x="6356350" y="912813"/>
          <p14:tracePt t="9254" x="6337300" y="912813"/>
          <p14:tracePt t="9261" x="6329363" y="912813"/>
          <p14:tracePt t="9268" x="6319838" y="912813"/>
          <p14:tracePt t="9282" x="6310313" y="912813"/>
          <p14:tracePt t="9288" x="6292850" y="912813"/>
          <p14:tracePt t="9296" x="6283325" y="912813"/>
          <p14:tracePt t="9304" x="6273800" y="912813"/>
          <p14:tracePt t="9310" x="6264275" y="922338"/>
          <p14:tracePt t="9317" x="6264275" y="931863"/>
          <p14:tracePt t="9324" x="6256338" y="939800"/>
          <p14:tracePt t="9331" x="6246813" y="949325"/>
          <p14:tracePt t="9338" x="6237288" y="949325"/>
          <p14:tracePt t="9345" x="6227763" y="968375"/>
          <p14:tracePt t="9352" x="6210300" y="976313"/>
          <p14:tracePt t="9359" x="6200775" y="985838"/>
          <p14:tracePt t="9366" x="6191250" y="995363"/>
          <p14:tracePt t="9373" x="6183313" y="1004888"/>
          <p14:tracePt t="9380" x="6183313" y="1014413"/>
          <p14:tracePt t="9388" x="6173788" y="1022350"/>
          <p14:tracePt t="9394" x="6164263" y="1022350"/>
          <p14:tracePt t="9401" x="6154738" y="1031875"/>
          <p14:tracePt t="9409" x="6146800" y="1050925"/>
          <p14:tracePt t="9415" x="6127750" y="1068388"/>
          <p14:tracePt t="9422" x="6118225" y="1077913"/>
          <p14:tracePt t="9429" x="6110288" y="1095375"/>
          <p14:tracePt t="9438" x="6100763" y="1114425"/>
          <p14:tracePt t="9443" x="6091238" y="1123950"/>
          <p14:tracePt t="9450" x="6081713" y="1141413"/>
          <p14:tracePt t="9457" x="6073775" y="1150938"/>
          <p14:tracePt t="9464" x="6073775" y="1160463"/>
          <p14:tracePt t="9471" x="6064250" y="1160463"/>
          <p14:tracePt t="9479" x="6064250" y="1168400"/>
          <p14:tracePt t="9485" x="6064250" y="1177925"/>
          <p14:tracePt t="9492" x="6045200" y="1187450"/>
          <p14:tracePt t="9499" x="6045200" y="1196975"/>
          <p14:tracePt t="9506" x="6045200" y="1204913"/>
          <p14:tracePt t="9514" x="6045200" y="1223963"/>
          <p14:tracePt t="9522" x="6037263" y="1223963"/>
          <p14:tracePt t="9527" x="6037263" y="1233488"/>
          <p14:tracePt t="9535" x="6037263" y="1241425"/>
          <p14:tracePt t="9542" x="6037263" y="1250950"/>
          <p14:tracePt t="9548" x="6027738" y="1270000"/>
          <p14:tracePt t="9555" x="6027738" y="1287463"/>
          <p14:tracePt t="9562" x="6027738" y="1306513"/>
          <p14:tracePt t="9570" x="6027738" y="1314450"/>
          <p14:tracePt t="9584" x="6027738" y="1323975"/>
          <p14:tracePt t="9590" x="6027738" y="1333500"/>
          <p14:tracePt t="9599" x="6027738" y="1343025"/>
          <p14:tracePt t="9604" x="6027738" y="1350963"/>
          <p14:tracePt t="9612" x="6027738" y="1360488"/>
          <p14:tracePt t="9619" x="6027738" y="1370013"/>
          <p14:tracePt t="9640" x="6027738" y="1387475"/>
          <p14:tracePt t="9647" x="6027738" y="1397000"/>
          <p14:tracePt t="9655" x="6027738" y="1406525"/>
          <p14:tracePt t="9661" x="6027738" y="1416050"/>
          <p14:tracePt t="9667" x="6027738" y="1423988"/>
          <p14:tracePt t="9682" x="6027738" y="1433513"/>
          <p14:tracePt t="9689" x="6027738" y="1443038"/>
          <p14:tracePt t="9696" x="6027738" y="1452563"/>
          <p14:tracePt t="9703" x="6027738" y="1470025"/>
          <p14:tracePt t="9709" x="6027738" y="1479550"/>
          <p14:tracePt t="9731" x="6027738" y="1489075"/>
          <p14:tracePt t="9766" x="6027738" y="1497013"/>
          <p14:tracePt t="9780" x="6027738" y="1506538"/>
          <p14:tracePt t="9787" x="6027738" y="1516063"/>
          <p14:tracePt t="9808" x="6027738" y="1525588"/>
          <p14:tracePt t="9823" x="6037263" y="1533525"/>
          <p14:tracePt t="9843" x="6054725" y="1543050"/>
          <p14:tracePt t="9850" x="6064250" y="1562100"/>
          <p14:tracePt t="9856" x="6073775" y="1570038"/>
          <p14:tracePt t="9870" x="6073775" y="1579563"/>
          <p14:tracePt t="9878" x="6081713" y="1589088"/>
          <p14:tracePt t="9885" x="6081713" y="1598613"/>
          <p14:tracePt t="9892" x="6091238" y="1606550"/>
          <p14:tracePt t="9906" x="6100763" y="1606550"/>
          <p14:tracePt t="9921" x="6100763" y="1616075"/>
          <p14:tracePt t="9934" x="6110288" y="1616075"/>
          <p14:tracePt t="9941" x="6118225" y="1625600"/>
          <p14:tracePt t="9948" x="6118225" y="1635125"/>
          <p14:tracePt t="9956" x="6137275" y="1643063"/>
          <p14:tracePt t="9962" x="6146800" y="1652588"/>
          <p14:tracePt t="9969" x="6146800" y="1662113"/>
          <p14:tracePt t="9979" x="6154738" y="1662113"/>
          <p14:tracePt t="9983" x="6164263" y="1671638"/>
          <p14:tracePt t="9991" x="6173788" y="1679575"/>
          <p14:tracePt t="9997" x="6183313" y="1689100"/>
          <p14:tracePt t="10004" x="6191250" y="1689100"/>
          <p14:tracePt t="10012" x="6219825" y="1698625"/>
          <p14:tracePt t="10026" x="6237288" y="1716088"/>
          <p14:tracePt t="10032" x="6256338" y="1725613"/>
          <p14:tracePt t="10040" x="6283325" y="1735138"/>
          <p14:tracePt t="10047" x="6319838" y="1735138"/>
          <p14:tracePt t="10054" x="6337300" y="1744663"/>
          <p14:tracePt t="10060" x="6365875" y="1744663"/>
          <p14:tracePt t="10067" x="6383338" y="1744663"/>
          <p14:tracePt t="10074" x="6410325" y="1744663"/>
          <p14:tracePt t="10082" x="6429375" y="1744663"/>
          <p14:tracePt t="10089" x="6446838" y="1744663"/>
          <p14:tracePt t="10096" x="6465888" y="1744663"/>
          <p14:tracePt t="10103" x="6492875" y="1744663"/>
          <p14:tracePt t="10110" x="6529388" y="1744663"/>
          <p14:tracePt t="10117" x="6538913" y="1744663"/>
          <p14:tracePt t="10123" x="6575425" y="1744663"/>
          <p14:tracePt t="10131" x="6602413" y="1744663"/>
          <p14:tracePt t="10137" x="6621463" y="1735138"/>
          <p14:tracePt t="10145" x="6648450" y="1725613"/>
          <p14:tracePt t="10152" x="6667500" y="1708150"/>
          <p14:tracePt t="10159" x="6704013" y="1698625"/>
          <p14:tracePt t="10165" x="6711950" y="1698625"/>
          <p14:tracePt t="10180" x="6721475" y="1698625"/>
          <p14:tracePt t="10187" x="6731000" y="1698625"/>
          <p14:tracePt t="10299" x="6740525" y="1698625"/>
          <p14:tracePt t="10314" x="6740525" y="1689100"/>
          <p14:tracePt t="10340" x="6740525" y="1679575"/>
          <p14:tracePt t="10348" x="6740525" y="1671638"/>
          <p14:tracePt t="10361" x="6740525" y="1652588"/>
          <p14:tracePt t="10369" x="6740525" y="1625600"/>
          <p14:tracePt t="10376" x="6740525" y="1598613"/>
          <p14:tracePt t="10383" x="6731000" y="1579563"/>
          <p14:tracePt t="10390" x="6721475" y="1562100"/>
          <p14:tracePt t="10397" x="6704013" y="1552575"/>
          <p14:tracePt t="10404" x="6667500" y="1525588"/>
          <p14:tracePt t="10412" x="6648450" y="1516063"/>
          <p14:tracePt t="10418" x="6630988" y="1506538"/>
          <p14:tracePt t="10425" x="6621463" y="1497013"/>
          <p14:tracePt t="10432" x="6611938" y="1489075"/>
          <p14:tracePt t="10441" x="6594475" y="1479550"/>
          <p14:tracePt t="10446" x="6575425" y="1470025"/>
          <p14:tracePt t="10453" x="6565900" y="1470025"/>
          <p14:tracePt t="10460" x="6548438" y="1470025"/>
          <p14:tracePt t="10467" x="6538913" y="1470025"/>
          <p14:tracePt t="10475" x="6529388" y="1470025"/>
          <p14:tracePt t="10481" x="6511925" y="1460500"/>
          <p14:tracePt t="10488" x="6492875" y="1460500"/>
          <p14:tracePt t="10495" x="6483350" y="1460500"/>
          <p14:tracePt t="10510" x="6475413" y="1452563"/>
          <p14:tracePt t="10516" x="6465888" y="1452563"/>
          <p14:tracePt t="10524" x="6456363" y="1452563"/>
          <p14:tracePt t="10530" x="6446838" y="1452563"/>
          <p14:tracePt t="10537" x="6438900" y="1452563"/>
          <p14:tracePt t="10552" x="6419850" y="1452563"/>
          <p14:tracePt t="10558" x="6410325" y="1452563"/>
          <p14:tracePt t="10565" x="6402388" y="1452563"/>
          <p14:tracePt t="10573" x="6392863" y="1452563"/>
          <p14:tracePt t="10580" x="6373813" y="1452563"/>
          <p14:tracePt t="10587" x="6365875" y="1452563"/>
          <p14:tracePt t="10600" x="6356350" y="1452563"/>
          <p14:tracePt t="10607" x="6337300" y="1452563"/>
          <p14:tracePt t="10614" x="6329363" y="1452563"/>
          <p14:tracePt t="10621" x="6319838" y="1452563"/>
          <p14:tracePt t="10629" x="6310313" y="1452563"/>
          <p14:tracePt t="10643" x="6300788" y="1452563"/>
          <p14:tracePt t="10652" x="6292850" y="1452563"/>
          <p14:tracePt t="10657" x="6283325" y="1452563"/>
          <p14:tracePt t="10699" x="6273800" y="1452563"/>
          <p14:tracePt t="10727" x="6256338" y="1452563"/>
          <p14:tracePt t="10735" x="6246813" y="1452563"/>
          <p14:tracePt t="10762" x="6237288" y="1452563"/>
          <p14:tracePt t="10771" x="6227763" y="1443038"/>
          <p14:tracePt t="10783" x="6219825" y="1443038"/>
          <p14:tracePt t="10797" x="6210300" y="1443038"/>
          <p14:tracePt t="10804" x="6200775" y="1443038"/>
          <p14:tracePt t="10811" x="6191250" y="1443038"/>
          <p14:tracePt t="10819" x="6183313" y="1443038"/>
          <p14:tracePt t="10833" x="6173788" y="1443038"/>
          <p14:tracePt t="10847" x="6164263" y="1443038"/>
          <p14:tracePt t="10855" x="6154738" y="1443038"/>
          <p14:tracePt t="10889" x="6146800" y="1443038"/>
          <p14:tracePt t="10895" x="6137275" y="1443038"/>
          <p14:tracePt t="10925" x="6118225" y="1443038"/>
          <p14:tracePt t="10931" x="6100763" y="1443038"/>
          <p14:tracePt t="10936" x="6091238" y="1443038"/>
          <p14:tracePt t="10954" x="6081713" y="1443038"/>
          <p14:tracePt t="10959" x="6073775" y="1443038"/>
          <p14:tracePt t="10965" x="6073775" y="1433513"/>
          <p14:tracePt t="10974" x="6064250" y="1433513"/>
          <p14:tracePt t="10980" x="6054725" y="1433513"/>
          <p14:tracePt t="10988" x="6045200" y="1433513"/>
          <p14:tracePt t="10993" x="6037263" y="1433513"/>
          <p14:tracePt t="11000" x="6018213" y="1433513"/>
          <p14:tracePt t="11008" x="6008688" y="1433513"/>
          <p14:tracePt t="11022" x="6000750" y="1433513"/>
          <p14:tracePt t="11029" x="5991225" y="1433513"/>
          <p14:tracePt t="11036" x="5981700" y="1423988"/>
          <p14:tracePt t="11043" x="5972175" y="1423988"/>
          <p14:tracePt t="11050" x="5964238" y="1423988"/>
          <p14:tracePt t="11056" x="5954713" y="1423988"/>
          <p14:tracePt t="11063" x="5945188" y="1423988"/>
          <p14:tracePt t="11070" x="5935663" y="1423988"/>
          <p14:tracePt t="11078" x="5927725" y="1423988"/>
          <p14:tracePt t="11360" x="5927725" y="1416050"/>
          <p14:tracePt t="11365" x="5935663" y="1397000"/>
          <p14:tracePt t="11372" x="5945188" y="1387475"/>
          <p14:tracePt t="11379" x="5954713" y="1379538"/>
          <p14:tracePt t="11388" x="5964238" y="1370013"/>
          <p14:tracePt t="11393" x="5972175" y="1360488"/>
          <p14:tracePt t="11400" x="5981700" y="1360488"/>
          <p14:tracePt t="11408" x="5991225" y="1350963"/>
          <p14:tracePt t="11414" x="6000750" y="1343025"/>
          <p14:tracePt t="11422" x="6000750" y="1333500"/>
          <p14:tracePt t="11428" x="6008688" y="1314450"/>
          <p14:tracePt t="11436" x="6008688" y="1306513"/>
          <p14:tracePt t="11450" x="6018213" y="1296988"/>
          <p14:tracePt t="11463" x="6037263" y="1287463"/>
          <p14:tracePt t="11471" x="6045200" y="1277938"/>
          <p14:tracePt t="11478" x="6054725" y="1270000"/>
          <p14:tracePt t="11485" x="6073775" y="1250950"/>
          <p14:tracePt t="11491" x="6081713" y="1233488"/>
          <p14:tracePt t="11498" x="6091238" y="1223963"/>
          <p14:tracePt t="11507" x="6100763" y="1214438"/>
          <p14:tracePt t="11513" x="6127750" y="1196975"/>
          <p14:tracePt t="11519" x="6127750" y="1187450"/>
          <p14:tracePt t="11527" x="6137275" y="1177925"/>
          <p14:tracePt t="11534" x="6146800" y="1168400"/>
          <p14:tracePt t="11541" x="6164263" y="1141413"/>
          <p14:tracePt t="11548" x="6173788" y="1131888"/>
          <p14:tracePt t="11554" x="6183313" y="1123950"/>
          <p14:tracePt t="11561" x="6191250" y="1114425"/>
          <p14:tracePt t="11568" x="6210300" y="1104900"/>
          <p14:tracePt t="11576" x="6219825" y="1095375"/>
          <p14:tracePt t="11857" x="6154738" y="1104900"/>
          <p14:tracePt t="11863" x="6091238" y="1131888"/>
          <p14:tracePt t="11870" x="6037263" y="1141413"/>
          <p14:tracePt t="11878" x="5991225" y="1177925"/>
          <p14:tracePt t="11886" x="5972175" y="1187450"/>
          <p14:tracePt t="11892" x="5935663" y="1196975"/>
          <p14:tracePt t="11898" x="5918200" y="1196975"/>
          <p14:tracePt t="11907" x="5908675" y="1204913"/>
          <p14:tracePt t="11919" x="5899150" y="1204913"/>
          <p14:tracePt t="11926" x="5891213" y="1204913"/>
          <p14:tracePt t="11934" x="5881688" y="1204913"/>
          <p14:tracePt t="12172" x="5908675" y="1204913"/>
          <p14:tracePt t="12178" x="5964238" y="1204913"/>
          <p14:tracePt t="12188" x="6008688" y="1196975"/>
          <p14:tracePt t="12193" x="6045200" y="1196975"/>
          <p14:tracePt t="12200" x="6064250" y="1196975"/>
          <p14:tracePt t="12207" x="6081713" y="1196975"/>
          <p14:tracePt t="12214" x="6100763" y="1196975"/>
          <p14:tracePt t="12221" x="6110288" y="1196975"/>
          <p14:tracePt t="12228" x="6118225" y="1196975"/>
          <p14:tracePt t="12410" x="6037263" y="1196975"/>
          <p14:tracePt t="12418" x="5964238" y="1204913"/>
          <p14:tracePt t="12424" x="5872163" y="1223963"/>
          <p14:tracePt t="12431" x="5789613" y="1223963"/>
          <p14:tracePt t="12438" x="5699125" y="1233488"/>
          <p14:tracePt t="12446" x="5589588" y="1250950"/>
          <p14:tracePt t="12454" x="5480050" y="1260475"/>
          <p14:tracePt t="12460" x="5397500" y="1277938"/>
          <p14:tracePt t="12467" x="5268913" y="1287463"/>
          <p14:tracePt t="12474" x="5187950" y="1314450"/>
          <p14:tracePt t="12481" x="5078413" y="1333500"/>
          <p14:tracePt t="12488" x="5005388" y="1333500"/>
          <p14:tracePt t="12495" x="4821238" y="1343025"/>
          <p14:tracePt t="12502" x="4675188" y="1360488"/>
          <p14:tracePt t="12509" x="4529138" y="1360488"/>
          <p14:tracePt t="12516" x="4383088" y="1360488"/>
          <p14:tracePt t="12523" x="4292600" y="1370013"/>
          <p14:tracePt t="12530" x="4164013" y="1370013"/>
          <p14:tracePt t="12537" x="4017963" y="1370013"/>
          <p14:tracePt t="12544" x="3762375" y="1387475"/>
          <p14:tracePt t="12551" x="3616325" y="1387475"/>
          <p14:tracePt t="12558" x="3470275" y="1406525"/>
          <p14:tracePt t="12565" x="3324225" y="1416050"/>
          <p14:tracePt t="12572" x="3086100" y="1452563"/>
          <p14:tracePt t="12579" x="2803525" y="1506538"/>
          <p14:tracePt t="12587" x="2566988" y="1525588"/>
          <p14:tracePt t="12593" x="2419350" y="1562100"/>
          <p14:tracePt t="12601" x="2246313" y="1598613"/>
          <p14:tracePt t="12608" x="2009775" y="1652588"/>
          <p14:tracePt t="12614" x="1771650" y="1689100"/>
          <p14:tracePt t="12621" x="1635125" y="1716088"/>
          <p14:tracePt t="12628" x="1489075" y="1744663"/>
          <p14:tracePt t="12634" x="1343025" y="1781175"/>
          <p14:tracePt t="12643" x="1123950" y="1844675"/>
          <p14:tracePt t="12649" x="831850" y="1927225"/>
          <p14:tracePt t="12657" x="676275" y="1954213"/>
          <p14:tracePt t="12663" x="530225" y="2000250"/>
          <p14:tracePt t="12671" x="384175" y="2027238"/>
          <p14:tracePt t="12678" x="246063" y="2046288"/>
          <p14:tracePt t="12685" x="63500" y="2073275"/>
        </p14:tracePtLst>
      </p14:laserTraceLst>
    </p:ext>
    <p:ext uri="{E180D4A7-C9FB-4DFB-919C-405C955672EB}">
      <p14:showEvtLst xmlns:p14="http://schemas.microsoft.com/office/powerpoint/2010/main">
        <p14:playEvt time="17" objId="7"/>
        <p14:playEvt time="4494" objId="7"/>
        <p14:playEvt time="8886" objId="7"/>
        <p14:playEvt time="13324" objId="7"/>
        <p14:stopEvt time="14764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81B830F">
            <a:hlinkClick r:id="" action="ppaction://media"/>
            <a:extLst>
              <a:ext uri="{FF2B5EF4-FFF2-40B4-BE49-F238E27FC236}">
                <a16:creationId xmlns:a16="http://schemas.microsoft.com/office/drawing/2014/main" id="{A9F722C5-F1E6-473C-95C6-8C0F982C02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020" r="19231"/>
          <a:stretch/>
        </p:blipFill>
        <p:spPr>
          <a:xfrm>
            <a:off x="2056543" y="0"/>
            <a:ext cx="8737006" cy="6858000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92475A-1027-4894-8792-2210B268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2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3"/>
    </mc:Choice>
    <mc:Fallback xmlns="">
      <p:transition spd="slow" advTm="1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4" x="849313" y="1944688"/>
          <p14:tracePt t="3629" x="995363" y="1935163"/>
          <p14:tracePt t="3636" x="1168400" y="1898650"/>
          <p14:tracePt t="3645" x="1443038" y="1881188"/>
          <p14:tracePt t="3653" x="1616075" y="1835150"/>
          <p14:tracePt t="3660" x="1817688" y="1808163"/>
          <p14:tracePt t="3666" x="1944688" y="1789113"/>
          <p14:tracePt t="3672" x="2082800" y="1762125"/>
          <p14:tracePt t="3679" x="2292350" y="1716088"/>
          <p14:tracePt t="3689" x="2457450" y="1671638"/>
          <p14:tracePt t="3697" x="2620963" y="1643063"/>
          <p14:tracePt t="3700" x="2757488" y="1606550"/>
          <p14:tracePt t="3707" x="2886075" y="1579563"/>
          <p14:tracePt t="3715" x="3013075" y="1552575"/>
          <p14:tracePt t="3724" x="3168650" y="1506538"/>
          <p14:tracePt t="3730" x="3297238" y="1497013"/>
          <p14:tracePt t="3735" x="3460750" y="1479550"/>
          <p14:tracePt t="3742" x="3533775" y="1470025"/>
          <p14:tracePt t="3749" x="3635375" y="1452563"/>
          <p14:tracePt t="3759" x="3662363" y="1452563"/>
          <p14:tracePt t="3765" x="3698875" y="1452563"/>
          <p14:tracePt t="3770" x="3744913" y="1452563"/>
          <p14:tracePt t="3778" x="3762375" y="1452563"/>
          <p14:tracePt t="3785" x="3789363" y="1452563"/>
          <p14:tracePt t="3793" x="3808413" y="1452563"/>
          <p14:tracePt t="3799" x="3817938" y="1452563"/>
          <p14:tracePt t="3805" x="3825875" y="1452563"/>
          <p14:tracePt t="3812" x="3835400" y="1452563"/>
          <p14:tracePt t="4121" x="4310063" y="1397000"/>
          <p14:tracePt t="4123" x="4365625" y="1397000"/>
          <p14:tracePt t="4131" x="4456113" y="1387475"/>
          <p14:tracePt t="4134" x="4529138" y="1370013"/>
          <p14:tracePt t="4142" x="4648200" y="1360488"/>
          <p14:tracePt t="4151" x="4740275" y="1360488"/>
          <p14:tracePt t="4156" x="4849813" y="1343025"/>
          <p14:tracePt t="4166" x="4995863" y="1343025"/>
          <p14:tracePt t="4170" x="5105400" y="1343025"/>
          <p14:tracePt t="4176" x="5151438" y="1343025"/>
          <p14:tracePt t="4183" x="5214938" y="1343025"/>
          <p14:tracePt t="4190" x="5341938" y="1343025"/>
          <p14:tracePt t="4197" x="5397500" y="1343025"/>
          <p14:tracePt t="4204" x="5524500" y="1343025"/>
          <p14:tracePt t="4211" x="5626100" y="1350963"/>
          <p14:tracePt t="4226" x="5845175" y="1360488"/>
          <p14:tracePt t="4232" x="5935663" y="1360488"/>
          <p14:tracePt t="4238" x="6000750" y="1370013"/>
          <p14:tracePt t="4246" x="6037263" y="1370013"/>
          <p14:tracePt t="4254" x="6118225" y="1387475"/>
          <p14:tracePt t="4262" x="6200775" y="1387475"/>
          <p14:tracePt t="4269" x="6319838" y="1387475"/>
          <p14:tracePt t="4275" x="6419850" y="1397000"/>
          <p14:tracePt t="4285" x="6565900" y="1397000"/>
          <p14:tracePt t="4291" x="6638925" y="1416050"/>
          <p14:tracePt t="4300" x="6721475" y="1423988"/>
          <p14:tracePt t="4303" x="6813550" y="1443038"/>
          <p14:tracePt t="4309" x="6858000" y="1452563"/>
          <p14:tracePt t="4316" x="6950075" y="1460500"/>
          <p14:tracePt t="4323" x="7023100" y="1479550"/>
          <p14:tracePt t="4331" x="7096125" y="1479550"/>
          <p14:tracePt t="4337" x="7205663" y="1479550"/>
          <p14:tracePt t="4344" x="7251700" y="1489075"/>
          <p14:tracePt t="4351" x="7315200" y="1497013"/>
          <p14:tracePt t="4359" x="7351713" y="1506538"/>
          <p14:tracePt t="4367" x="7397750" y="1516063"/>
          <p14:tracePt t="4373" x="7434263" y="1516063"/>
          <p14:tracePt t="4380" x="7470775" y="1525588"/>
          <p14:tracePt t="4387" x="7497763" y="1552575"/>
          <p14:tracePt t="4395" x="7524750" y="1562100"/>
          <p14:tracePt t="4401" x="7534275" y="1570038"/>
          <p14:tracePt t="4408" x="7553325" y="1579563"/>
          <p14:tracePt t="4415" x="7570788" y="1589088"/>
          <p14:tracePt t="4422" x="7589838" y="1598613"/>
          <p14:tracePt t="4429" x="7616825" y="1606550"/>
          <p14:tracePt t="4437" x="7634288" y="1616075"/>
          <p14:tracePt t="4443" x="7662863" y="1643063"/>
          <p14:tracePt t="4450" x="7680325" y="1662113"/>
          <p14:tracePt t="4457" x="7726363" y="1689100"/>
          <p14:tracePt t="4464" x="7753350" y="1708150"/>
          <p14:tracePt t="4471" x="7780338" y="1735138"/>
          <p14:tracePt t="4478" x="7816850" y="1771650"/>
          <p14:tracePt t="4487" x="7862888" y="1817688"/>
          <p14:tracePt t="4494" x="7881938" y="1835150"/>
          <p14:tracePt t="4501" x="7908925" y="1871663"/>
          <p14:tracePt t="4508" x="7935913" y="1890713"/>
          <p14:tracePt t="4516" x="7954963" y="1908175"/>
          <p14:tracePt t="4521" x="7972425" y="1927225"/>
          <p14:tracePt t="4528" x="7981950" y="1935163"/>
          <p14:tracePt t="4537" x="7991475" y="1944688"/>
          <p14:tracePt t="4544" x="7999413" y="1954213"/>
          <p14:tracePt t="4549" x="7999413" y="1973263"/>
          <p14:tracePt t="4556" x="7999413" y="1981200"/>
          <p14:tracePt t="4570" x="8008938" y="1990725"/>
          <p14:tracePt t="4901" x="7972425" y="1990725"/>
          <p14:tracePt t="4908" x="7872413" y="1990725"/>
          <p14:tracePt t="4915" x="7780338" y="1990725"/>
          <p14:tracePt t="4921" x="7707313" y="1990725"/>
          <p14:tracePt t="4927" x="7634288" y="1990725"/>
          <p14:tracePt t="4938" x="7589838" y="1990725"/>
          <p14:tracePt t="4942" x="7524750" y="1981200"/>
          <p14:tracePt t="4949" x="7488238" y="1981200"/>
          <p14:tracePt t="4956" x="7461250" y="1981200"/>
          <p14:tracePt t="4963" x="7434263" y="1963738"/>
          <p14:tracePt t="4971" x="7407275" y="1963738"/>
          <p14:tracePt t="4978" x="7388225" y="1963738"/>
          <p14:tracePt t="4985" x="7370763" y="1963738"/>
          <p14:tracePt t="4990" x="7351713" y="1963738"/>
          <p14:tracePt t="4996" x="7324725" y="1963738"/>
          <p14:tracePt t="5004" x="7305675" y="1963738"/>
          <p14:tracePt t="5011" x="7296150" y="1963738"/>
          <p14:tracePt t="5018" x="7278688" y="1954213"/>
          <p14:tracePt t="5025" x="7259638" y="1944688"/>
          <p14:tracePt t="5035" x="7232650" y="1944688"/>
          <p14:tracePt t="5041" x="7215188" y="1935163"/>
          <p14:tracePt t="5047" x="7196138" y="1927225"/>
          <p14:tracePt t="5053" x="7178675" y="1927225"/>
          <p14:tracePt t="5060" x="7159625" y="1917700"/>
          <p14:tracePt t="5068" x="7123113" y="1898650"/>
          <p14:tracePt t="5075" x="7105650" y="1898650"/>
          <p14:tracePt t="5081" x="7086600" y="1890713"/>
          <p14:tracePt t="5088" x="7069138" y="1881188"/>
          <p14:tracePt t="5096" x="7040563" y="1881188"/>
          <p14:tracePt t="5103" x="7023100" y="1871663"/>
          <p14:tracePt t="5110" x="7004050" y="1862138"/>
          <p14:tracePt t="5116" x="6996113" y="1854200"/>
          <p14:tracePt t="5124" x="6977063" y="1844675"/>
          <p14:tracePt t="5130" x="6950075" y="1835150"/>
          <p14:tracePt t="5138" x="6940550" y="1835150"/>
          <p14:tracePt t="5144" x="6931025" y="1825625"/>
          <p14:tracePt t="5152" x="6923088" y="1825625"/>
          <p14:tracePt t="5158" x="6923088" y="1817688"/>
          <p14:tracePt t="5168" x="6913563" y="1808163"/>
          <p14:tracePt t="5173" x="6904038" y="1808163"/>
          <p14:tracePt t="5180" x="6894513" y="1808163"/>
          <p14:tracePt t="5187" x="6886575" y="1798638"/>
          <p14:tracePt t="5194" x="6867525" y="1798638"/>
          <p14:tracePt t="5201" x="6858000" y="1789113"/>
          <p14:tracePt t="5215" x="6850063" y="1781175"/>
          <p14:tracePt t="5222" x="6840538" y="1771650"/>
          <p14:tracePt t="5229" x="6831013" y="1762125"/>
          <p14:tracePt t="5236" x="6813550" y="1744663"/>
          <p14:tracePt t="5243" x="6804025" y="1744663"/>
          <p14:tracePt t="5250" x="6784975" y="1725613"/>
          <p14:tracePt t="5258" x="6777038" y="1716088"/>
          <p14:tracePt t="5265" x="6777038" y="1708150"/>
          <p14:tracePt t="5274" x="6767513" y="1708150"/>
          <p14:tracePt t="5282" x="6757988" y="1698625"/>
          <p14:tracePt t="5286" x="6748463" y="1698625"/>
          <p14:tracePt t="5593" x="6777038" y="1698625"/>
          <p14:tracePt t="5600" x="6794500" y="1698625"/>
          <p14:tracePt t="5607" x="6813550" y="1698625"/>
          <p14:tracePt t="5615" x="6831013" y="1698625"/>
          <p14:tracePt t="5623" x="6858000" y="1698625"/>
          <p14:tracePt t="5629" x="6877050" y="1708150"/>
          <p14:tracePt t="5635" x="6894513" y="1708150"/>
          <p14:tracePt t="5642" x="6913563" y="1716088"/>
          <p14:tracePt t="5651" x="6931025" y="1725613"/>
          <p14:tracePt t="5657" x="6950075" y="1735138"/>
          <p14:tracePt t="5664" x="6967538" y="1735138"/>
          <p14:tracePt t="5671" x="6986588" y="1744663"/>
          <p14:tracePt t="5679" x="7004050" y="1752600"/>
          <p14:tracePt t="5689" x="7023100" y="1762125"/>
          <p14:tracePt t="5694" x="7059613" y="1781175"/>
          <p14:tracePt t="5701" x="7086600" y="1798638"/>
          <p14:tracePt t="5706" x="7105650" y="1808163"/>
          <p14:tracePt t="5714" x="7150100" y="1817688"/>
          <p14:tracePt t="5721" x="7169150" y="1825625"/>
          <p14:tracePt t="5727" x="7186613" y="1835150"/>
          <p14:tracePt t="5735" x="7205663" y="1844675"/>
          <p14:tracePt t="5742" x="7223125" y="1854200"/>
          <p14:tracePt t="5749" x="7242175" y="1862138"/>
          <p14:tracePt t="5756" x="7251700" y="1881188"/>
          <p14:tracePt t="5763" x="7259638" y="1881188"/>
          <p14:tracePt t="5772" x="7278688" y="1890713"/>
          <p14:tracePt t="5777" x="7278688" y="1898650"/>
          <p14:tracePt t="5785" x="7288213" y="1908175"/>
          <p14:tracePt t="5790" x="7296150" y="1908175"/>
          <p14:tracePt t="5797" x="7305675" y="1908175"/>
          <p14:tracePt t="5807" x="7324725" y="1917700"/>
          <p14:tracePt t="5812" x="7334250" y="1927225"/>
          <p14:tracePt t="5818" x="7342188" y="1927225"/>
          <p14:tracePt t="5826" x="7342188" y="1935163"/>
          <p14:tracePt t="5835" x="7351713" y="1944688"/>
          <p14:tracePt t="5840" x="7361238" y="1954213"/>
          <p14:tracePt t="5846" x="7370763" y="1954213"/>
          <p14:tracePt t="5853" x="7378700" y="1973263"/>
          <p14:tracePt t="5860" x="7388225" y="1981200"/>
          <p14:tracePt t="5868" x="7397750" y="1981200"/>
          <p14:tracePt t="5874" x="7407275" y="1981200"/>
          <p14:tracePt t="5881" x="7407275" y="1990725"/>
          <p14:tracePt t="5889" x="7415213" y="1990725"/>
          <p14:tracePt t="5895" x="7424738" y="2000250"/>
          <p14:tracePt t="5902" x="7434263" y="2009775"/>
          <p14:tracePt t="5909" x="7443788" y="2017713"/>
          <p14:tracePt t="5918" x="7451725" y="2027238"/>
          <p14:tracePt t="5924" x="7461250" y="2027238"/>
          <p14:tracePt t="5931" x="7461250" y="2036763"/>
          <p14:tracePt t="5938" x="7461250" y="2046288"/>
          <p14:tracePt t="5946" x="7470775" y="2054225"/>
          <p14:tracePt t="5952" x="7488238" y="2063750"/>
          <p14:tracePt t="5959" x="7497763" y="2073275"/>
          <p14:tracePt t="5967" x="7507288" y="2082800"/>
          <p14:tracePt t="5973" x="7516813" y="2100263"/>
          <p14:tracePt t="5981" x="7524750" y="2127250"/>
          <p14:tracePt t="5986" x="7534275" y="2146300"/>
          <p14:tracePt t="5994" x="7543800" y="2163763"/>
          <p14:tracePt t="6001" x="7553325" y="2182813"/>
          <p14:tracePt t="6008" x="7589838" y="2228850"/>
          <p14:tracePt t="6015" x="7607300" y="2255838"/>
          <p14:tracePt t="6022" x="7626350" y="2292350"/>
          <p14:tracePt t="6029" x="7662863" y="2346325"/>
          <p14:tracePt t="6036" x="7689850" y="2392363"/>
          <p14:tracePt t="6043" x="7726363" y="2455863"/>
          <p14:tracePt t="6050" x="7743825" y="2501900"/>
          <p14:tracePt t="6057" x="7772400" y="2565400"/>
          <p14:tracePt t="6064" x="7789863" y="2611438"/>
          <p14:tracePt t="6072" x="7816850" y="2657475"/>
          <p14:tracePt t="6079" x="7826375" y="2693988"/>
          <p14:tracePt t="6084" x="7835900" y="2730500"/>
          <p14:tracePt t="6093" x="7845425" y="2757488"/>
          <p14:tracePt t="6100" x="7853363" y="2784475"/>
          <p14:tracePt t="6111" x="7862888" y="2820988"/>
          <p14:tracePt t="6115" x="7872413" y="2840038"/>
          <p14:tracePt t="6122" x="7889875" y="2867025"/>
          <p14:tracePt t="6128" x="7918450" y="2913063"/>
          <p14:tracePt t="6139" x="7945438" y="2940050"/>
          <p14:tracePt t="6144" x="7962900" y="2976563"/>
          <p14:tracePt t="6148" x="7981950" y="3032125"/>
          <p14:tracePt t="6156" x="8018463" y="3078163"/>
          <p14:tracePt t="6163" x="8064500" y="3159125"/>
          <p14:tracePt t="6171" x="8081963" y="3205163"/>
          <p14:tracePt t="6179" x="8108950" y="3251200"/>
          <p14:tracePt t="6184" x="8137525" y="3278188"/>
          <p14:tracePt t="6191" x="8154988" y="3314700"/>
          <p14:tracePt t="6197" x="8164513" y="3351213"/>
          <p14:tracePt t="6207" x="8191500" y="3397250"/>
          <p14:tracePt t="6215" x="8210550" y="3433763"/>
          <p14:tracePt t="6218" x="8220075" y="3460750"/>
          <p14:tracePt t="6228" x="8247063" y="3487738"/>
          <p14:tracePt t="6233" x="8256588" y="3524250"/>
          <p14:tracePt t="6242" x="8274050" y="3579813"/>
          <p14:tracePt t="6245" x="8283575" y="3606800"/>
          <p14:tracePt t="6253" x="8301038" y="3643313"/>
          <p14:tracePt t="6259" x="8329613" y="3679825"/>
          <p14:tracePt t="6267" x="8347075" y="3716338"/>
          <p14:tracePt t="6273" x="8366125" y="3743325"/>
          <p14:tracePt t="6280" x="8393113" y="3816350"/>
          <p14:tracePt t="6287" x="8402638" y="3844925"/>
          <p14:tracePt t="6295" x="8410575" y="3889375"/>
          <p14:tracePt t="6302" x="8420100" y="3917950"/>
          <p14:tracePt t="6310" x="8429625" y="3944938"/>
          <p14:tracePt t="6317" x="8447088" y="3981450"/>
          <p14:tracePt t="6323" x="8466138" y="4037013"/>
          <p14:tracePt t="6330" x="8475663" y="4054475"/>
          <p14:tracePt t="6339" x="8483600" y="4110038"/>
          <p14:tracePt t="6345" x="8493125" y="4146550"/>
          <p14:tracePt t="6351" x="8493125" y="4173538"/>
          <p14:tracePt t="6358" x="8493125" y="4191000"/>
          <p14:tracePt t="6366" x="8512175" y="4227513"/>
          <p14:tracePt t="6372" x="8512175" y="4246563"/>
          <p14:tracePt t="6378" x="8512175" y="4273550"/>
          <p14:tracePt t="6386" x="8520113" y="4319588"/>
          <p14:tracePt t="6394" x="8520113" y="4365625"/>
          <p14:tracePt t="6401" x="8529638" y="4446588"/>
          <p14:tracePt t="6408" x="8529638" y="4502150"/>
          <p14:tracePt t="6415" x="8529638" y="4629150"/>
          <p14:tracePt t="6421" x="8529638" y="4702175"/>
          <p14:tracePt t="6428" x="8529638" y="4757738"/>
          <p14:tracePt t="6435" x="8529638" y="4867275"/>
          <p14:tracePt t="6443" x="8529638" y="4913313"/>
          <p14:tracePt t="6450" x="8529638" y="4976813"/>
          <p14:tracePt t="6457" x="8529638" y="5022850"/>
          <p14:tracePt t="6464" x="8529638" y="5095875"/>
          <p14:tracePt t="6471" x="8529638" y="5132388"/>
          <p14:tracePt t="6479" x="8529638" y="5205413"/>
          <p14:tracePt t="6485" x="8520113" y="5251450"/>
          <p14:tracePt t="6492" x="8502650" y="5324475"/>
          <p14:tracePt t="6499" x="8502650" y="5360988"/>
          <p14:tracePt t="6506" x="8493125" y="5424488"/>
          <p14:tracePt t="6512" x="8493125" y="5461000"/>
          <p14:tracePt t="6520" x="8483600" y="5514975"/>
          <p14:tracePt t="6527" x="8483600" y="5543550"/>
          <p14:tracePt t="6534" x="8483600" y="5570538"/>
          <p14:tracePt t="6542" x="8483600" y="5597525"/>
          <p14:tracePt t="6548" x="8483600" y="5634038"/>
          <p14:tracePt t="6555" x="8475663" y="5661025"/>
          <p14:tracePt t="6562" x="8475663" y="5689600"/>
          <p14:tracePt t="6569" x="8475663" y="5716588"/>
          <p14:tracePt t="6576" x="8475663" y="5743575"/>
          <p14:tracePt t="6583" x="8475663" y="5762625"/>
          <p14:tracePt t="6591" x="8475663" y="5799138"/>
          <p14:tracePt t="6596" x="8447088" y="5835650"/>
          <p14:tracePt t="6607" x="8447088" y="5872163"/>
          <p14:tracePt t="6613" x="8447088" y="5899150"/>
          <p14:tracePt t="6619" x="8439150" y="5972175"/>
          <p14:tracePt t="6626" x="8439150" y="5999163"/>
          <p14:tracePt t="6636" x="8439150" y="6054725"/>
          <p14:tracePt t="6640" x="8439150" y="6081713"/>
          <p14:tracePt t="6646" x="8439150" y="6108700"/>
          <p14:tracePt t="6653" x="8439150" y="6154738"/>
          <p14:tracePt t="6663" x="8439150" y="6173788"/>
          <p14:tracePt t="6670" x="8439150" y="6200775"/>
          <p14:tracePt t="6675" x="8439150" y="6237288"/>
          <p14:tracePt t="6682" x="8439150" y="6264275"/>
          <p14:tracePt t="6689" x="8439150" y="6300788"/>
          <p14:tracePt t="6696" x="8439150" y="6337300"/>
          <p14:tracePt t="6703" x="8439150" y="6364288"/>
          <p14:tracePt t="6709" x="8439150" y="6400800"/>
          <p14:tracePt t="6716" x="8439150" y="6437313"/>
          <p14:tracePt t="6724" x="8439150" y="6456363"/>
          <p14:tracePt t="6735" x="8439150" y="6473825"/>
          <p14:tracePt t="6740" x="8439150" y="6483350"/>
          <p14:tracePt t="6746" x="8439150" y="6492875"/>
          <p14:tracePt t="6759" x="8439150" y="6502400"/>
          <p14:tracePt t="6765" x="8439150" y="6519863"/>
          <p14:tracePt t="6772" x="8439150" y="6529388"/>
          <p14:tracePt t="6955" x="8439150" y="6400800"/>
          <p14:tracePt t="6962" x="8439150" y="6291263"/>
          <p14:tracePt t="6969" x="8439150" y="6181725"/>
          <p14:tracePt t="6976" x="8439150" y="6054725"/>
          <p14:tracePt t="6983" x="8420100" y="5972175"/>
          <p14:tracePt t="6990" x="8420100" y="5862638"/>
          <p14:tracePt t="6997" x="8420100" y="5807075"/>
          <p14:tracePt t="7004" x="8420100" y="5734050"/>
          <p14:tracePt t="7011" x="8420100" y="5661025"/>
          <p14:tracePt t="7018" x="8410575" y="5616575"/>
          <p14:tracePt t="7025" x="8410575" y="5580063"/>
          <p14:tracePt t="7032" x="8402638" y="5514975"/>
          <p14:tracePt t="7039" x="8393113" y="5478463"/>
          <p14:tracePt t="7046" x="8374063" y="5414963"/>
          <p14:tracePt t="7053" x="8366125" y="5360988"/>
          <p14:tracePt t="7060" x="8337550" y="5278438"/>
          <p14:tracePt t="7067" x="8337550" y="5241925"/>
          <p14:tracePt t="7074" x="8329613" y="5168900"/>
          <p14:tracePt t="7081" x="8329613" y="5141913"/>
          <p14:tracePt t="7088" x="8320088" y="5076825"/>
          <p14:tracePt t="7106" x="8320088" y="5068888"/>
          <p14:tracePt t="7110" x="8310563" y="5059363"/>
          <p14:tracePt t="7117" x="8310563" y="5040313"/>
          <p14:tracePt t="7124" x="8301038" y="5022850"/>
          <p14:tracePt t="7132" x="8293100" y="4967288"/>
          <p14:tracePt t="7140" x="8283575" y="4940300"/>
          <p14:tracePt t="7146" x="8264525" y="4876800"/>
          <p14:tracePt t="7152" x="8256588" y="4848225"/>
          <p14:tracePt t="7159" x="8228013" y="4803775"/>
          <p14:tracePt t="7169" x="8210550" y="4748213"/>
          <p14:tracePt t="7173" x="8201025" y="4711700"/>
          <p14:tracePt t="7179" x="8201025" y="4694238"/>
          <p14:tracePt t="7195" x="8201025" y="4675188"/>
          <p14:tracePt t="7205" x="8201025" y="4665663"/>
          <p14:tracePt t="7210" x="8201025" y="4657725"/>
          <p14:tracePt t="7215" x="8201025" y="4648200"/>
          <p14:tracePt t="7229" x="8201025" y="4638675"/>
          <p14:tracePt t="7238" x="8201025" y="4629150"/>
          <p14:tracePt t="7251" x="8201025" y="4621213"/>
          <p14:tracePt t="7257" x="8201025" y="4611688"/>
          <p14:tracePt t="7264" x="8201025" y="4584700"/>
          <p14:tracePt t="7271" x="8201025" y="4575175"/>
          <p14:tracePt t="7278" x="8201025" y="4565650"/>
          <p14:tracePt t="7285" x="8201025" y="4556125"/>
          <p14:tracePt t="7306" x="8201025" y="4548188"/>
          <p14:tracePt t="7530" x="8201025" y="4611688"/>
          <p14:tracePt t="7538" x="8220075" y="4665663"/>
          <p14:tracePt t="7544" x="8228013" y="4748213"/>
          <p14:tracePt t="7551" x="8228013" y="4784725"/>
          <p14:tracePt t="7559" x="8228013" y="4840288"/>
          <p14:tracePt t="7566" x="8237538" y="4884738"/>
          <p14:tracePt t="7572" x="8256588" y="4959350"/>
          <p14:tracePt t="7580" x="8264525" y="5040313"/>
          <p14:tracePt t="7586" x="8274050" y="5113338"/>
          <p14:tracePt t="7594" x="8293100" y="5178425"/>
          <p14:tracePt t="7601" x="8293100" y="5268913"/>
          <p14:tracePt t="7608" x="8293100" y="5324475"/>
          <p14:tracePt t="7614" x="8293100" y="5360988"/>
          <p14:tracePt t="7622" x="8293100" y="5405438"/>
          <p14:tracePt t="7628" x="8310563" y="5451475"/>
          <p14:tracePt t="7636" x="8320088" y="5507038"/>
          <p14:tracePt t="7643" x="8337550" y="5588000"/>
          <p14:tracePt t="7650" x="8347075" y="5643563"/>
          <p14:tracePt t="7656" x="8347075" y="5716588"/>
          <p14:tracePt t="7664" x="8347075" y="5807075"/>
          <p14:tracePt t="7671" x="8347075" y="5853113"/>
          <p14:tracePt t="7678" x="8347075" y="5918200"/>
          <p14:tracePt t="7685" x="8347075" y="5981700"/>
          <p14:tracePt t="7693" x="8347075" y="6008688"/>
          <p14:tracePt t="7702" x="8347075" y="6045200"/>
          <p14:tracePt t="7707" x="8347075" y="6081713"/>
          <p14:tracePt t="7713" x="8347075" y="6108700"/>
          <p14:tracePt t="7720" x="8347075" y="6137275"/>
          <p14:tracePt t="7728" x="8347075" y="6164263"/>
          <p14:tracePt t="7735" x="8347075" y="6191250"/>
          <p14:tracePt t="7741" x="8347075" y="6246813"/>
          <p14:tracePt t="7748" x="8347075" y="6310313"/>
          <p14:tracePt t="7755" x="8347075" y="6383338"/>
          <p14:tracePt t="7762" x="8347075" y="6473825"/>
          <p14:tracePt t="7771" x="8347075" y="6529388"/>
          <p14:tracePt t="7779" x="8347075" y="6602413"/>
          <p14:tracePt t="7783" x="8347075" y="6648450"/>
          <p14:tracePt t="7791" x="8347075" y="6675438"/>
          <p14:tracePt t="7797" x="8347075" y="6702425"/>
          <p14:tracePt t="7805" x="8347075" y="6721475"/>
          <p14:tracePt t="7813" x="8347075" y="6748463"/>
          <p14:tracePt t="7818" x="8347075" y="6765925"/>
          <p14:tracePt t="7826" x="8347075" y="6784975"/>
          <p14:tracePt t="7837" x="8347075" y="6811963"/>
          <p14:tracePt t="7842" x="8347075" y="6821488"/>
          <p14:tracePt t="7847" x="8347075" y="6831013"/>
          <p14:tracePt t="7853" x="8347075" y="6838950"/>
          <p14:tracePt t="7860" x="8347075" y="6848475"/>
          <p14:tracePt t="8189" x="8366125" y="6748463"/>
          <p14:tracePt t="8197" x="8366125" y="6729413"/>
          <p14:tracePt t="8203" x="8374063" y="6702425"/>
          <p14:tracePt t="8212" x="8383588" y="6675438"/>
          <p14:tracePt t="8217" x="8383588" y="6638925"/>
          <p14:tracePt t="8225" x="8393113" y="6611938"/>
          <p14:tracePt t="8232" x="8393113" y="6575425"/>
          <p14:tracePt t="8239" x="8393113" y="6538913"/>
          <p14:tracePt t="8246" x="8402638" y="6510338"/>
          <p14:tracePt t="8252" x="8402638" y="6483350"/>
          <p14:tracePt t="8260" x="8402638" y="6456363"/>
          <p14:tracePt t="8267" x="8402638" y="6437313"/>
          <p14:tracePt t="8274" x="8402638" y="6419850"/>
          <p14:tracePt t="8280" x="8402638" y="6410325"/>
          <p14:tracePt t="8287" x="8402638" y="6383338"/>
          <p14:tracePt t="8294" x="8402638" y="6373813"/>
          <p14:tracePt t="8302" x="8402638" y="6364288"/>
          <p14:tracePt t="8316" x="8402638" y="6356350"/>
          <p14:tracePt t="8323" x="8402638" y="6346825"/>
          <p14:tracePt t="8332" x="8402638" y="6337300"/>
          <p14:tracePt t="8337" x="8402638" y="6327775"/>
          <p14:tracePt t="8386" x="8402638" y="6310313"/>
          <p14:tracePt t="8471" x="8410575" y="6300788"/>
          <p14:tracePt t="8485" x="8429625" y="6291263"/>
          <p14:tracePt t="8528" x="8439150" y="6283325"/>
          <p14:tracePt t="8533" x="8439150" y="6273800"/>
          <p14:tracePt t="8548" x="8447088" y="6264275"/>
          <p14:tracePt t="8554" x="8456613" y="6254750"/>
          <p14:tracePt t="8561" x="8466138" y="6246813"/>
          <p14:tracePt t="8568" x="8475663" y="6237288"/>
          <p14:tracePt t="8576" x="8483600" y="6237288"/>
          <p14:tracePt t="8583" x="8493125" y="6227763"/>
          <p14:tracePt t="8590" x="8512175" y="6218238"/>
          <p14:tracePt t="8596" x="8520113" y="6210300"/>
          <p14:tracePt t="8604" x="8529638" y="6200775"/>
          <p14:tracePt t="8611" x="8539163" y="6191250"/>
          <p14:tracePt t="8618" x="8556625" y="6181725"/>
          <p14:tracePt t="8625" x="8566150" y="6173788"/>
          <p14:tracePt t="8632" x="8575675" y="6173788"/>
          <p14:tracePt t="8638" x="8585200" y="6173788"/>
          <p14:tracePt t="8646" x="8593138" y="6173788"/>
          <p14:tracePt t="8709" x="8602663" y="6173788"/>
          <p14:tracePt t="9010" x="8566150" y="6173788"/>
          <p14:tracePt t="9018" x="8475663" y="6173788"/>
          <p14:tracePt t="9025" x="8402638" y="6173788"/>
          <p14:tracePt t="9032" x="8347075" y="6173788"/>
          <p14:tracePt t="9039" x="8264525" y="6164263"/>
          <p14:tracePt t="9046" x="8201025" y="6137275"/>
          <p14:tracePt t="9052" x="8147050" y="6127750"/>
          <p14:tracePt t="9059" x="8101013" y="6118225"/>
          <p14:tracePt t="9067" x="8064500" y="6108700"/>
          <p14:tracePt t="9074" x="8018463" y="6100763"/>
          <p14:tracePt t="9081" x="7991475" y="6081713"/>
          <p14:tracePt t="9087" x="7954963" y="6072188"/>
          <p14:tracePt t="9094" x="7918450" y="6064250"/>
          <p14:tracePt t="9102" x="7881938" y="6054725"/>
          <p14:tracePt t="9109" x="7862888" y="6045200"/>
          <p14:tracePt t="9116" x="7826375" y="6027738"/>
          <p14:tracePt t="9123" x="7789863" y="6018213"/>
          <p14:tracePt t="9129" x="7762875" y="5999163"/>
          <p14:tracePt t="9137" x="7735888" y="5991225"/>
          <p14:tracePt t="9144" x="7699375" y="5981700"/>
          <p14:tracePt t="9151" x="7643813" y="5972175"/>
          <p14:tracePt t="9158" x="7607300" y="5962650"/>
          <p14:tracePt t="9165" x="7561263" y="5954713"/>
          <p14:tracePt t="9172" x="7516813" y="5945188"/>
          <p14:tracePt t="9180" x="7470775" y="5918200"/>
          <p14:tracePt t="9186" x="7415213" y="5918200"/>
          <p14:tracePt t="9193" x="7388225" y="5918200"/>
          <p14:tracePt t="9200" x="7361238" y="5908675"/>
          <p14:tracePt t="9207" x="7315200" y="5908675"/>
          <p14:tracePt t="9215" x="7288213" y="5908675"/>
          <p14:tracePt t="9221" x="7232650" y="5899150"/>
          <p14:tracePt t="9228" x="7150100" y="5881688"/>
          <p14:tracePt t="9235" x="7040563" y="5872163"/>
          <p14:tracePt t="9243" x="6950075" y="5853113"/>
          <p14:tracePt t="9249" x="6821488" y="5843588"/>
          <p14:tracePt t="9257" x="6711950" y="5843588"/>
          <p14:tracePt t="9263" x="6602413" y="5843588"/>
          <p14:tracePt t="9270" x="6492875" y="5843588"/>
          <p14:tracePt t="9276" x="6283325" y="5807075"/>
          <p14:tracePt t="9285" x="6100763" y="5780088"/>
          <p14:tracePt t="9291" x="5954713" y="5780088"/>
          <p14:tracePt t="9298" x="5808663" y="5780088"/>
          <p14:tracePt t="9305" x="5680075" y="5762625"/>
          <p14:tracePt t="9312" x="5534025" y="5753100"/>
          <p14:tracePt t="9320" x="5305425" y="5734050"/>
          <p14:tracePt t="9326" x="5105400" y="5716588"/>
          <p14:tracePt t="9333" x="4959350" y="5716588"/>
          <p14:tracePt t="9340" x="4813300" y="5707063"/>
          <p14:tracePt t="9348" x="4630738" y="5689600"/>
          <p14:tracePt t="9355" x="4210050" y="5653088"/>
          <p14:tracePt t="9361" x="3971925" y="5634038"/>
          <p14:tracePt t="9371" x="3652838" y="5588000"/>
          <p14:tracePt t="9376" x="3086100" y="5543550"/>
          <p14:tracePt t="9383" x="2630488" y="5524500"/>
          <p14:tracePt t="9389" x="2209800" y="5478463"/>
          <p14:tracePt t="9396" x="1598613" y="5397500"/>
          <p14:tracePt t="9403" x="1168400" y="5332413"/>
          <p14:tracePt t="9410" x="895350" y="5314950"/>
          <p14:tracePt t="9419" x="693738" y="5295900"/>
          <p14:tracePt t="9424" x="438150" y="5259388"/>
          <p14:tracePt t="9431" x="292100" y="5251450"/>
          <p14:tracePt t="9438" x="146050" y="5232400"/>
          <p14:tracePt t="9446" x="26988" y="5222875"/>
        </p14:tracePtLst>
      </p14:laserTraceLst>
    </p:ext>
    <p:ext uri="{E180D4A7-C9FB-4DFB-919C-405C955672EB}">
      <p14:showEvtLst xmlns:p14="http://schemas.microsoft.com/office/powerpoint/2010/main">
        <p14:playEvt time="20" objId="4"/>
        <p14:playEvt time="4146" objId="4"/>
        <p14:playEvt time="8325" objId="4"/>
        <p14:stopEvt time="11143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14A1C4">
            <a:hlinkClick r:id="" action="ppaction://media"/>
            <a:extLst>
              <a:ext uri="{FF2B5EF4-FFF2-40B4-BE49-F238E27FC236}">
                <a16:creationId xmlns:a16="http://schemas.microsoft.com/office/drawing/2014/main" id="{61535FAA-B15E-4BD9-A33B-E2FDD87464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609" r="20193"/>
          <a:stretch/>
        </p:blipFill>
        <p:spPr>
          <a:xfrm>
            <a:off x="1286258" y="0"/>
            <a:ext cx="8436765" cy="6858000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2A1193-7AC5-4104-92E7-435D869D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8" x="192088" y="3889375"/>
          <p14:tracePt t="932" x="292100" y="3862388"/>
          <p14:tracePt t="939" x="420688" y="3816350"/>
          <p14:tracePt t="946" x="520700" y="3771900"/>
          <p14:tracePt t="956" x="630238" y="3743325"/>
          <p14:tracePt t="960" x="712788" y="3735388"/>
          <p14:tracePt t="967" x="766763" y="3716338"/>
          <p14:tracePt t="975" x="793750" y="3716338"/>
          <p14:tracePt t="982" x="812800" y="3716338"/>
          <p14:tracePt t="991" x="831850" y="3716338"/>
          <p14:tracePt t="996" x="839788" y="3716338"/>
          <p14:tracePt t="1002" x="849313" y="3716338"/>
          <p14:tracePt t="1009" x="858838" y="3716338"/>
          <p14:tracePt t="1269" x="995363" y="3689350"/>
          <p14:tracePt t="1277" x="1141413" y="3652838"/>
          <p14:tracePt t="1283" x="1260475" y="3625850"/>
          <p14:tracePt t="1291" x="1406525" y="3579813"/>
          <p14:tracePt t="1297" x="1644650" y="3552825"/>
          <p14:tracePt t="1304" x="1827213" y="3516313"/>
          <p14:tracePt t="1312" x="2009775" y="3506788"/>
          <p14:tracePt t="1320" x="2119313" y="3487738"/>
          <p14:tracePt t="1325" x="2228850" y="3479800"/>
          <p14:tracePt t="1332" x="2355850" y="3460750"/>
          <p14:tracePt t="1341" x="2501900" y="3443288"/>
          <p14:tracePt t="1347" x="2657475" y="3414713"/>
          <p14:tracePt t="1353" x="2786063" y="3414713"/>
          <p14:tracePt t="1361" x="2876550" y="3414713"/>
          <p14:tracePt t="1367" x="2949575" y="3414713"/>
          <p14:tracePt t="1375" x="3059113" y="3414713"/>
          <p14:tracePt t="1381" x="3168650" y="3406775"/>
          <p14:tracePt t="1388" x="3370263" y="3387725"/>
          <p14:tracePt t="1395" x="3516313" y="3370263"/>
          <p14:tracePt t="1402" x="3679825" y="3360738"/>
          <p14:tracePt t="1410" x="3825875" y="3341688"/>
          <p14:tracePt t="1417" x="3908425" y="3341688"/>
          <p14:tracePt t="1424" x="4037013" y="3341688"/>
          <p14:tracePt t="1430" x="4146550" y="3333750"/>
          <p14:tracePt t="1437" x="4256088" y="3314700"/>
          <p14:tracePt t="1445" x="4292600" y="3314700"/>
          <p14:tracePt t="1453" x="4346575" y="3314700"/>
          <p14:tracePt t="1459" x="4383088" y="3314700"/>
          <p14:tracePt t="1465" x="4402138" y="3314700"/>
          <p14:tracePt t="1474" x="4419600" y="3314700"/>
          <p14:tracePt t="1480" x="4448175" y="3305175"/>
          <p14:tracePt t="1486" x="4465638" y="3287713"/>
          <p14:tracePt t="1494" x="4484688" y="3278188"/>
          <p14:tracePt t="1501" x="4511675" y="3268663"/>
          <p14:tracePt t="1508" x="4548188" y="3260725"/>
          <p14:tracePt t="1515" x="4565650" y="3251200"/>
          <p14:tracePt t="1522" x="4584700" y="3241675"/>
          <p14:tracePt t="1529" x="4602163" y="3232150"/>
          <p14:tracePt t="1536" x="4611688" y="3224213"/>
          <p14:tracePt t="1543" x="4638675" y="3214688"/>
          <p14:tracePt t="1551" x="4657725" y="3195638"/>
          <p14:tracePt t="1560" x="4675188" y="3187700"/>
          <p14:tracePt t="1564" x="4703763" y="3168650"/>
          <p14:tracePt t="1571" x="4757738" y="3151188"/>
          <p14:tracePt t="1578" x="4794250" y="3132138"/>
          <p14:tracePt t="1586" x="4830763" y="3105150"/>
          <p14:tracePt t="1592" x="4895850" y="3068638"/>
          <p14:tracePt t="1598" x="4932363" y="3049588"/>
          <p14:tracePt t="1606" x="4976813" y="3022600"/>
          <p14:tracePt t="1614" x="5022850" y="3005138"/>
          <p14:tracePt t="1620" x="5049838" y="2995613"/>
          <p14:tracePt t="1626" x="5078413" y="2986088"/>
          <p14:tracePt t="1634" x="5114925" y="2949575"/>
          <p14:tracePt t="1641" x="5132388" y="2940050"/>
          <p14:tracePt t="1648" x="5151438" y="2930525"/>
          <p14:tracePt t="1655" x="5159375" y="2922588"/>
          <p14:tracePt t="1662" x="5187950" y="2913063"/>
          <p14:tracePt t="1669" x="5205413" y="2903538"/>
          <p14:tracePt t="1676" x="5224463" y="2886075"/>
          <p14:tracePt t="1683" x="5241925" y="2857500"/>
          <p14:tracePt t="1690" x="5268913" y="2849563"/>
          <p14:tracePt t="1697" x="5287963" y="2830513"/>
          <p14:tracePt t="1704" x="5314950" y="2813050"/>
          <p14:tracePt t="1712" x="5360988" y="2747963"/>
          <p14:tracePt t="1719" x="5414963" y="2684463"/>
          <p14:tracePt t="1726" x="5424488" y="2667000"/>
          <p14:tracePt t="1732" x="5424488" y="2647950"/>
          <p14:tracePt t="1740" x="5424488" y="2638425"/>
          <p14:tracePt t="2013" x="5470525" y="2630488"/>
          <p14:tracePt t="2020" x="5561013" y="2601913"/>
          <p14:tracePt t="2027" x="5680075" y="2574925"/>
          <p14:tracePt t="2035" x="5762625" y="2547938"/>
          <p14:tracePt t="2042" x="5891213" y="2528888"/>
          <p14:tracePt t="2048" x="5981700" y="2492375"/>
          <p14:tracePt t="2055" x="6045200" y="2474913"/>
          <p14:tracePt t="2062" x="6118225" y="2465388"/>
          <p14:tracePt t="2069" x="6164263" y="2465388"/>
          <p14:tracePt t="2077" x="6219825" y="2455863"/>
          <p14:tracePt t="2083" x="6264275" y="2447925"/>
          <p14:tracePt t="2090" x="6337300" y="2428875"/>
          <p14:tracePt t="2098" x="6402388" y="2419350"/>
          <p14:tracePt t="2105" x="6456363" y="2411413"/>
          <p14:tracePt t="2112" x="6521450" y="2382838"/>
          <p14:tracePt t="2118" x="6575425" y="2374900"/>
          <p14:tracePt t="2126" x="6621463" y="2374900"/>
          <p14:tracePt t="2132" x="6648450" y="2374900"/>
          <p14:tracePt t="2139" x="6694488" y="2374900"/>
          <p14:tracePt t="2146" x="6704013" y="2374900"/>
          <p14:tracePt t="2153" x="6731000" y="2365375"/>
          <p14:tracePt t="2160" x="6740525" y="2365375"/>
          <p14:tracePt t="2168" x="6777038" y="2365375"/>
          <p14:tracePt t="2175" x="6794500" y="2365375"/>
          <p14:tracePt t="2182" x="6821488" y="2346325"/>
          <p14:tracePt t="2188" x="6840538" y="2346325"/>
          <p14:tracePt t="2195" x="6877050" y="2338388"/>
          <p14:tracePt t="2202" x="6913563" y="2338388"/>
          <p14:tracePt t="2210" x="6950075" y="2328863"/>
          <p14:tracePt t="2216" x="7013575" y="2319338"/>
          <p14:tracePt t="2223" x="7032625" y="2319338"/>
          <p14:tracePt t="2231" x="7050088" y="2319338"/>
          <p14:tracePt t="2239" x="7077075" y="2319338"/>
          <p14:tracePt t="2245" x="7096125" y="2319338"/>
          <p14:tracePt t="2253" x="7105650" y="2319338"/>
          <p14:tracePt t="2266" x="7113588" y="2319338"/>
          <p14:tracePt t="2273" x="7123113" y="2319338"/>
          <p14:tracePt t="2279" x="7132638" y="2319338"/>
          <p14:tracePt t="2286" x="7142163" y="2319338"/>
          <p14:tracePt t="2294" x="7159625" y="2319338"/>
          <p14:tracePt t="2309" x="7169150" y="2319338"/>
          <p14:tracePt t="2315" x="7178675" y="2319338"/>
          <p14:tracePt t="2581" x="7169150" y="2309813"/>
          <p14:tracePt t="2588" x="7142163" y="2301875"/>
          <p14:tracePt t="2595" x="7132638" y="2292350"/>
          <p14:tracePt t="2601" x="7123113" y="2292350"/>
          <p14:tracePt t="2610" x="7113588" y="2282825"/>
          <p14:tracePt t="2617" x="7105650" y="2265363"/>
          <p14:tracePt t="2624" x="7096125" y="2255838"/>
          <p14:tracePt t="2630" x="7077075" y="2246313"/>
          <p14:tracePt t="2638" x="7040563" y="2228850"/>
          <p14:tracePt t="2645" x="7013575" y="2209800"/>
          <p14:tracePt t="2652" x="6967538" y="2146300"/>
          <p14:tracePt t="2658" x="6931025" y="2127250"/>
          <p14:tracePt t="2666" x="6913563" y="2109788"/>
          <p14:tracePt t="2673" x="6894513" y="2090738"/>
          <p14:tracePt t="2679" x="6877050" y="2082800"/>
          <p14:tracePt t="2686" x="6867525" y="2073275"/>
          <p14:tracePt t="2693" x="6850063" y="2054225"/>
          <p14:tracePt t="2701" x="6840538" y="2046288"/>
          <p14:tracePt t="2708" x="6840538" y="2036763"/>
          <p14:tracePt t="2715" x="6831013" y="2036763"/>
          <p14:tracePt t="2735" x="6821488" y="2027238"/>
          <p14:tracePt t="2764" x="6813550" y="2027238"/>
          <p14:tracePt t="2773" x="6804025" y="2017713"/>
          <p14:tracePt t="2778" x="6794500" y="2009775"/>
          <p14:tracePt t="2785" x="6784975" y="2000250"/>
          <p14:tracePt t="2793" x="6777038" y="1990725"/>
          <p14:tracePt t="2799" x="6767513" y="1973263"/>
          <p14:tracePt t="2806" x="6757988" y="1963738"/>
          <p14:tracePt t="2813" x="6748463" y="1954213"/>
          <p14:tracePt t="2819" x="6740525" y="1954213"/>
          <p14:tracePt t="2827" x="6731000" y="1944688"/>
          <p14:tracePt t="2834" x="6721475" y="1944688"/>
          <p14:tracePt t="2842" x="6711950" y="1935163"/>
          <p14:tracePt t="2855" x="6694488" y="1927225"/>
          <p14:tracePt t="2862" x="6684963" y="1917700"/>
          <p14:tracePt t="2868" x="6675438" y="1917700"/>
          <p14:tracePt t="2876" x="6667500" y="1908175"/>
          <p14:tracePt t="2883" x="6657975" y="1890713"/>
          <p14:tracePt t="2905" x="6611938" y="1862138"/>
          <p14:tracePt t="2912" x="6584950" y="1854200"/>
          <p14:tracePt t="2919" x="6565900" y="1844675"/>
          <p14:tracePt t="2925" x="6548438" y="1835150"/>
          <p14:tracePt t="2932" x="6529388" y="1825625"/>
          <p14:tracePt t="2940" x="6502400" y="1817688"/>
          <p14:tracePt t="2946" x="6465888" y="1789113"/>
          <p14:tracePt t="2953" x="6446838" y="1781175"/>
          <p14:tracePt t="2960" x="6429375" y="1762125"/>
          <p14:tracePt t="2968" x="6402388" y="1744663"/>
          <p14:tracePt t="2974" x="6392863" y="1744663"/>
          <p14:tracePt t="2981" x="6383338" y="1735138"/>
          <p14:tracePt t="2988" x="6365875" y="1725613"/>
          <p14:tracePt t="2995" x="6356350" y="1708150"/>
          <p14:tracePt t="3002" x="6346825" y="1708150"/>
          <p14:tracePt t="3010" x="6337300" y="1698625"/>
          <p14:tracePt t="3018" x="6337300" y="1689100"/>
          <p14:tracePt t="3023" x="6329363" y="1679575"/>
          <p14:tracePt t="3031" x="6310313" y="1671638"/>
          <p14:tracePt t="3039" x="6300788" y="1662113"/>
          <p14:tracePt t="3045" x="6283325" y="1662113"/>
          <p14:tracePt t="3051" x="6273800" y="1662113"/>
          <p14:tracePt t="3058" x="6264275" y="1652588"/>
          <p14:tracePt t="3065" x="6264275" y="1643063"/>
          <p14:tracePt t="3073" x="6256338" y="1625600"/>
          <p14:tracePt t="3080" x="6246813" y="1625600"/>
          <p14:tracePt t="3087" x="6227763" y="1616075"/>
          <p14:tracePt t="3093" x="6219825" y="1616075"/>
          <p14:tracePt t="3101" x="6210300" y="1616075"/>
          <p14:tracePt t="3108" x="6200775" y="1616075"/>
          <p14:tracePt t="3115" x="6200775" y="1606550"/>
          <p14:tracePt t="3150" x="6191250" y="1606550"/>
          <p14:tracePt t="3556" x="6191250" y="1616075"/>
          <p14:tracePt t="3564" x="6210300" y="1625600"/>
          <p14:tracePt t="3571" x="6210300" y="1635125"/>
          <p14:tracePt t="3578" x="6227763" y="1643063"/>
          <p14:tracePt t="3585" x="6237288" y="1652588"/>
          <p14:tracePt t="3591" x="6246813" y="1662113"/>
          <p14:tracePt t="3598" x="6256338" y="1662113"/>
          <p14:tracePt t="3606" x="6273800" y="1671638"/>
          <p14:tracePt t="3612" x="6292850" y="1708150"/>
          <p14:tracePt t="3620" x="6300788" y="1716088"/>
          <p14:tracePt t="3626" x="6310313" y="1716088"/>
          <p14:tracePt t="3634" x="6329363" y="1725613"/>
          <p14:tracePt t="3641" x="6329363" y="1735138"/>
          <p14:tracePt t="3648" x="6337300" y="1744663"/>
          <p14:tracePt t="3654" x="6346825" y="1752600"/>
          <p14:tracePt t="3661" x="6356350" y="1762125"/>
          <p14:tracePt t="3669" x="6365875" y="1771650"/>
          <p14:tracePt t="3677" x="6373813" y="1781175"/>
          <p14:tracePt t="3683" x="6383338" y="1808163"/>
          <p14:tracePt t="3690" x="6392863" y="1808163"/>
          <p14:tracePt t="3697" x="6410325" y="1817688"/>
          <p14:tracePt t="3706" x="6419850" y="1835150"/>
          <p14:tracePt t="3711" x="6429375" y="1854200"/>
          <p14:tracePt t="3717" x="6438900" y="1890713"/>
          <p14:tracePt t="3725" x="6446838" y="1908175"/>
          <p14:tracePt t="3732" x="6456363" y="1927225"/>
          <p14:tracePt t="3739" x="6465888" y="1944688"/>
          <p14:tracePt t="3746" x="6483350" y="1973263"/>
          <p14:tracePt t="3753" x="6502400" y="1990725"/>
          <p14:tracePt t="3760" x="6511925" y="2009775"/>
          <p14:tracePt t="3767" x="6529388" y="2036763"/>
          <p14:tracePt t="3775" x="6557963" y="2054225"/>
          <p14:tracePt t="3782" x="6565900" y="2082800"/>
          <p14:tracePt t="3788" x="6575425" y="2100263"/>
          <p14:tracePt t="3795" x="6594475" y="2119313"/>
          <p14:tracePt t="3803" x="6611938" y="2127250"/>
          <p14:tracePt t="3810" x="6621463" y="2136775"/>
          <p14:tracePt t="3817" x="6630988" y="2155825"/>
          <p14:tracePt t="3823" x="6638925" y="2173288"/>
          <p14:tracePt t="3830" x="6638925" y="2182813"/>
          <p14:tracePt t="3839" x="6648450" y="2192338"/>
          <p14:tracePt t="3844" x="6657975" y="2200275"/>
          <p14:tracePt t="3850" x="6667500" y="2200275"/>
          <p14:tracePt t="3859" x="6675438" y="2209800"/>
          <p14:tracePt t="3865" x="6694488" y="2228850"/>
          <p14:tracePt t="3872" x="6704013" y="2236788"/>
          <p14:tracePt t="3880" x="6711950" y="2265363"/>
          <p14:tracePt t="3887" x="6721475" y="2282825"/>
          <p14:tracePt t="3893" x="6731000" y="2292350"/>
          <p14:tracePt t="3901" x="6731000" y="2309813"/>
          <p14:tracePt t="3909" x="6731000" y="2319338"/>
          <p14:tracePt t="3915" x="6740525" y="2346325"/>
          <p14:tracePt t="3921" x="6748463" y="2365375"/>
          <p14:tracePt t="3928" x="6757988" y="2365375"/>
          <p14:tracePt t="3935" x="6757988" y="2374900"/>
          <p14:tracePt t="3943" x="6777038" y="2382838"/>
          <p14:tracePt t="3950" x="6777038" y="2392363"/>
          <p14:tracePt t="3957" x="6784975" y="2401888"/>
          <p14:tracePt t="3963" x="6794500" y="2411413"/>
          <p14:tracePt t="3972" x="6804025" y="2438400"/>
          <p14:tracePt t="3978" x="6804025" y="2447925"/>
          <p14:tracePt t="3984" x="6813550" y="2447925"/>
          <p14:tracePt t="3992" x="6821488" y="2465388"/>
          <p14:tracePt t="3999" x="6821488" y="2474913"/>
          <p14:tracePt t="4006" x="6831013" y="2492375"/>
          <p14:tracePt t="4013" x="6831013" y="2501900"/>
          <p14:tracePt t="4020" x="6831013" y="2520950"/>
          <p14:tracePt t="4026" x="6831013" y="2528888"/>
          <p14:tracePt t="4034" x="6840538" y="2528888"/>
          <p14:tracePt t="4041" x="6858000" y="2538413"/>
          <p14:tracePt t="4048" x="6858000" y="2547938"/>
          <p14:tracePt t="4055" x="6867525" y="2557463"/>
          <p14:tracePt t="4062" x="6877050" y="2565400"/>
          <p14:tracePt t="4069" x="6877050" y="2574925"/>
          <p14:tracePt t="4076" x="6886575" y="2584450"/>
          <p14:tracePt t="4092" x="6894513" y="2593975"/>
          <p14:tracePt t="4098" x="6894513" y="2601913"/>
          <p14:tracePt t="4105" x="6894513" y="2611438"/>
          <p14:tracePt t="4111" x="6904038" y="2620963"/>
          <p14:tracePt t="4117" x="6904038" y="2630488"/>
          <p14:tracePt t="4126" x="6904038" y="2638425"/>
          <p14:tracePt t="4132" x="6913563" y="2638425"/>
          <p14:tracePt t="4140" x="6913563" y="2657475"/>
          <p14:tracePt t="4146" x="6913563" y="2667000"/>
          <p14:tracePt t="4153" x="6923088" y="2674938"/>
          <p14:tracePt t="4160" x="6940550" y="2684463"/>
          <p14:tracePt t="4167" x="6940550" y="2693988"/>
          <p14:tracePt t="4174" x="6950075" y="2703513"/>
          <p14:tracePt t="4188" x="6959600" y="2703513"/>
          <p14:tracePt t="4209" x="6959600" y="2711450"/>
          <p14:tracePt t="4230" x="6959600" y="2720975"/>
          <p14:tracePt t="4245" x="6959600" y="2740025"/>
          <p14:tracePt t="4259" x="6967538" y="2747963"/>
          <p14:tracePt t="4273" x="6967538" y="2757488"/>
          <p14:tracePt t="4294" x="6967538" y="2767013"/>
          <p14:tracePt t="4343" x="6977063" y="2767013"/>
          <p14:tracePt t="4476" x="6977063" y="2776538"/>
          <p14:tracePt t="4497" x="6986588" y="2784475"/>
          <p14:tracePt t="4505" x="6986588" y="2794000"/>
          <p14:tracePt t="4518" x="6986588" y="2803525"/>
          <p14:tracePt t="4555" x="6986588" y="2820988"/>
          <p14:tracePt t="4560" x="6996113" y="2820988"/>
          <p14:tracePt t="4588" x="6996113" y="2830513"/>
          <p14:tracePt t="4609" x="7004050" y="2840038"/>
          <p14:tracePt t="4618" x="7004050" y="2849563"/>
          <p14:tracePt t="4667" x="7004050" y="2857500"/>
          <p14:tracePt t="4679" x="7023100" y="2867025"/>
          <p14:tracePt t="4688" x="7023100" y="2876550"/>
          <p14:tracePt t="4693" x="7023100" y="2886075"/>
          <p14:tracePt t="4700" x="7032625" y="2894013"/>
          <p14:tracePt t="4714" x="7032625" y="2903538"/>
          <p14:tracePt t="4721" x="7040563" y="2913063"/>
          <p14:tracePt t="4735" x="7050088" y="2922588"/>
          <p14:tracePt t="4750" x="7050088" y="2930525"/>
          <p14:tracePt t="4756" x="7059613" y="2930525"/>
          <p14:tracePt t="4770" x="7069138" y="2940050"/>
          <p14:tracePt t="4777" x="7077075" y="2949575"/>
          <p14:tracePt t="4784" x="7086600" y="2949575"/>
          <p14:tracePt t="4792" x="7096125" y="2949575"/>
          <p14:tracePt t="4799" x="7105650" y="2959100"/>
          <p14:tracePt t="4806" x="7113588" y="2959100"/>
          <p14:tracePt t="5879" x="7105650" y="2959100"/>
          <p14:tracePt t="5886" x="7105650" y="2949575"/>
          <p14:tracePt t="5902" x="7096125" y="2930525"/>
          <p14:tracePt t="5907" x="7086600" y="2922588"/>
          <p14:tracePt t="5915" x="7077075" y="2913063"/>
          <p14:tracePt t="5921" x="7069138" y="2886075"/>
          <p14:tracePt t="5928" x="7050088" y="2876550"/>
          <p14:tracePt t="5935" x="7040563" y="2867025"/>
          <p14:tracePt t="5942" x="7032625" y="2867025"/>
          <p14:tracePt t="5951" x="7023100" y="2857500"/>
          <p14:tracePt t="5956" x="7013575" y="2849563"/>
          <p14:tracePt t="5963" x="7013575" y="2840038"/>
          <p14:tracePt t="5970" x="7013575" y="2830513"/>
          <p14:tracePt t="5978" x="7004050" y="2813050"/>
          <p14:tracePt t="5985" x="6996113" y="2803525"/>
          <p14:tracePt t="5991" x="6986588" y="2803525"/>
          <p14:tracePt t="5998" x="6967538" y="2794000"/>
          <p14:tracePt t="6005" x="6959600" y="2784475"/>
          <p14:tracePt t="6012" x="6950075" y="2776538"/>
          <p14:tracePt t="6019" x="6950075" y="2767013"/>
          <p14:tracePt t="6026" x="6940550" y="2757488"/>
          <p14:tracePt t="6032" x="6931025" y="2747963"/>
          <p14:tracePt t="6041" x="6923088" y="2730500"/>
          <p14:tracePt t="6048" x="6913563" y="2730500"/>
          <p14:tracePt t="6054" x="6904038" y="2720975"/>
          <p14:tracePt t="6062" x="6886575" y="2711450"/>
          <p14:tracePt t="6070" x="6877050" y="2703513"/>
          <p14:tracePt t="6076" x="6877050" y="2684463"/>
          <p14:tracePt t="6082" x="6867525" y="2674938"/>
          <p14:tracePt t="6089" x="6858000" y="2667000"/>
          <p14:tracePt t="6096" x="6850063" y="2657475"/>
          <p14:tracePt t="6103" x="6840538" y="2647950"/>
          <p14:tracePt t="6111" x="6831013" y="2638425"/>
          <p14:tracePt t="6117" x="6821488" y="2630488"/>
          <p14:tracePt t="6124" x="6804025" y="2620963"/>
          <p14:tracePt t="6132" x="6804025" y="2611438"/>
          <p14:tracePt t="6139" x="6804025" y="2601913"/>
          <p14:tracePt t="6152" x="6794500" y="2584450"/>
          <p14:tracePt t="6174" x="6784975" y="2584450"/>
          <p14:tracePt t="6180" x="6784975" y="2574925"/>
          <p14:tracePt t="6188" x="6777038" y="2565400"/>
          <p14:tracePt t="6195" x="6777038" y="2557463"/>
          <p14:tracePt t="6202" x="6767513" y="2547938"/>
          <p14:tracePt t="6209" x="6757988" y="2538413"/>
          <p14:tracePt t="6215" x="6757988" y="2528888"/>
          <p14:tracePt t="6222" x="6748463" y="2528888"/>
          <p14:tracePt t="6230" x="6740525" y="2501900"/>
          <p14:tracePt t="6238" x="6740525" y="2492375"/>
          <p14:tracePt t="6244" x="6740525" y="2484438"/>
          <p14:tracePt t="6251" x="6731000" y="2474913"/>
          <p14:tracePt t="6265" x="6731000" y="2465388"/>
          <p14:tracePt t="6272" x="6731000" y="2455863"/>
          <p14:tracePt t="6285" x="6721475" y="2447925"/>
          <p14:tracePt t="6292" x="6711950" y="2447925"/>
          <p14:tracePt t="6300" x="6704013" y="2438400"/>
          <p14:tracePt t="6307" x="6694488" y="2411413"/>
          <p14:tracePt t="6314" x="6694488" y="2401888"/>
          <p14:tracePt t="6320" x="6684963" y="2392363"/>
          <p14:tracePt t="6328" x="6675438" y="2382838"/>
          <p14:tracePt t="6336" x="6675438" y="2374900"/>
          <p14:tracePt t="6342" x="6667500" y="2374900"/>
          <p14:tracePt t="6349" x="6667500" y="2365375"/>
          <p14:tracePt t="6356" x="6667500" y="2355850"/>
          <p14:tracePt t="6363" x="6648450" y="2328863"/>
          <p14:tracePt t="6371" x="6648450" y="2319338"/>
          <p14:tracePt t="6377" x="6648450" y="2309813"/>
          <p14:tracePt t="6384" x="6638925" y="2301875"/>
          <p14:tracePt t="6391" x="6630988" y="2301875"/>
          <p14:tracePt t="6398" x="6630988" y="2292350"/>
          <p14:tracePt t="6405" x="6630988" y="2282825"/>
          <p14:tracePt t="6412" x="6621463" y="2273300"/>
          <p14:tracePt t="6420" x="6621463" y="2255838"/>
          <p14:tracePt t="6426" x="6611938" y="2246313"/>
          <p14:tracePt t="6440" x="6602413" y="2236788"/>
          <p14:tracePt t="6448" x="6594475" y="2236788"/>
          <p14:tracePt t="6454" x="6594475" y="2228850"/>
          <p14:tracePt t="6461" x="6584950" y="2219325"/>
          <p14:tracePt t="6468" x="6575425" y="2209800"/>
          <p14:tracePt t="6475" x="6557963" y="2200275"/>
          <p14:tracePt t="6482" x="6548438" y="2182813"/>
          <p14:tracePt t="6489" x="6529388" y="2136775"/>
          <p14:tracePt t="6497" x="6502400" y="2119313"/>
          <p14:tracePt t="6503" x="6483350" y="2100263"/>
          <p14:tracePt t="6510" x="6456363" y="2054225"/>
          <p14:tracePt t="6517" x="6438900" y="2036763"/>
          <p14:tracePt t="6524" x="6410325" y="2017713"/>
          <p14:tracePt t="6531" x="6392863" y="2009775"/>
          <p14:tracePt t="6539" x="6383338" y="2000250"/>
          <p14:tracePt t="6545" x="6383338" y="1990725"/>
          <p14:tracePt t="6552" x="6365875" y="1981200"/>
          <p14:tracePt t="6560" x="6356350" y="1963738"/>
          <p14:tracePt t="6567" x="6346825" y="1954213"/>
          <p14:tracePt t="6573" x="6337300" y="1944688"/>
          <p14:tracePt t="6583" x="6329363" y="1935163"/>
          <p14:tracePt t="6587" x="6319838" y="1935163"/>
          <p14:tracePt t="6594" x="6310313" y="1935163"/>
          <p14:tracePt t="6603" x="6310313" y="1927225"/>
          <p14:tracePt t="6609" x="6300788" y="1927225"/>
          <p14:tracePt t="6615" x="6292850" y="1917700"/>
          <p14:tracePt t="6624" x="6273800" y="1908175"/>
          <p14:tracePt t="6629" x="6264275" y="1898650"/>
          <p14:tracePt t="6637" x="6256338" y="1898650"/>
          <p14:tracePt t="6644" x="6246813" y="1881188"/>
          <p14:tracePt t="6650" x="6246813" y="1871663"/>
          <p14:tracePt t="6659" x="6227763" y="1862138"/>
          <p14:tracePt t="6666" x="6219825" y="1862138"/>
          <p14:tracePt t="6671" x="6210300" y="1862138"/>
          <p14:tracePt t="6678" x="6191250" y="1862138"/>
          <p14:tracePt t="6687" x="6183313" y="1854200"/>
          <p14:tracePt t="6693" x="6173788" y="1844675"/>
          <p14:tracePt t="6706" x="6164263" y="1835150"/>
          <p14:tracePt t="6714" x="6154738" y="1835150"/>
          <p14:tracePt t="6721" x="6146800" y="1825625"/>
          <p14:tracePt t="6728" x="6137275" y="1825625"/>
          <p14:tracePt t="6734" x="6127750" y="1825625"/>
          <p14:tracePt t="6741" x="6110288" y="1817688"/>
          <p14:tracePt t="6756" x="6100763" y="1817688"/>
          <p14:tracePt t="6763" x="6091238" y="1798638"/>
          <p14:tracePt t="6770" x="6081713" y="1798638"/>
          <p14:tracePt t="6784" x="6073775" y="1798638"/>
          <p14:tracePt t="6791" x="6064250" y="1789113"/>
          <p14:tracePt t="6799" x="6054725" y="1781175"/>
          <p14:tracePt t="6805" x="6045200" y="1771650"/>
          <p14:tracePt t="6820" x="6037263" y="1771650"/>
          <p14:tracePt t="6826" x="6027738" y="1762125"/>
          <p14:tracePt t="6833" x="6018213" y="1762125"/>
          <p14:tracePt t="6854" x="6008688" y="1752600"/>
          <p14:tracePt t="6896" x="6000750" y="1752600"/>
          <p14:tracePt t="7521" x="6008688" y="1752600"/>
          <p14:tracePt t="7528" x="6064250" y="1762125"/>
          <p14:tracePt t="7535" x="6081713" y="1762125"/>
          <p14:tracePt t="7542" x="6100763" y="1789113"/>
          <p14:tracePt t="7548" x="6127750" y="1798638"/>
          <p14:tracePt t="7556" x="6137275" y="1798638"/>
          <p14:tracePt t="7563" x="6183313" y="1808163"/>
          <p14:tracePt t="7570" x="6210300" y="1817688"/>
          <p14:tracePt t="7577" x="6246813" y="1825625"/>
          <p14:tracePt t="7585" x="6283325" y="1835150"/>
          <p14:tracePt t="7591" x="6300788" y="1844675"/>
          <p14:tracePt t="7598" x="6319838" y="1854200"/>
          <p14:tracePt t="7605" x="6346825" y="1881188"/>
          <p14:tracePt t="7612" x="6373813" y="1908175"/>
          <p14:tracePt t="7619" x="6392863" y="1927225"/>
          <p14:tracePt t="7626" x="6410325" y="1944688"/>
          <p14:tracePt t="7633" x="6429375" y="1963738"/>
          <p14:tracePt t="7640" x="6456363" y="2009775"/>
          <p14:tracePt t="7647" x="6483350" y="2027238"/>
          <p14:tracePt t="7654" x="6492875" y="2046288"/>
          <p14:tracePt t="7661" x="6511925" y="2063750"/>
          <p14:tracePt t="7668" x="6548438" y="2100263"/>
          <p14:tracePt t="7675" x="6565900" y="2119313"/>
          <p14:tracePt t="7682" x="6621463" y="2155825"/>
          <p14:tracePt t="7689" x="6638925" y="2173288"/>
          <p14:tracePt t="7697" x="6675438" y="2200275"/>
          <p14:tracePt t="7703" x="6704013" y="2228850"/>
          <p14:tracePt t="7710" x="6740525" y="2246313"/>
          <p14:tracePt t="7717" x="6757988" y="2255838"/>
          <p14:tracePt t="7724" x="6777038" y="2273300"/>
          <p14:tracePt t="7730" x="6804025" y="2309813"/>
          <p14:tracePt t="7738" x="6821488" y="2328863"/>
          <p14:tracePt t="7745" x="6850063" y="2346325"/>
          <p14:tracePt t="7752" x="6850063" y="2355850"/>
          <p14:tracePt t="7759" x="6867525" y="2374900"/>
          <p14:tracePt t="7767" x="6894513" y="2401888"/>
          <p14:tracePt t="7774" x="6913563" y="2419350"/>
          <p14:tracePt t="7780" x="6923088" y="2428875"/>
          <p14:tracePt t="7787" x="6923088" y="2447925"/>
          <p14:tracePt t="7795" x="6931025" y="2455863"/>
          <p14:tracePt t="7801" x="6940550" y="2455863"/>
          <p14:tracePt t="7808" x="6950075" y="2465388"/>
          <p14:tracePt t="7816" x="6959600" y="2492375"/>
          <p14:tracePt t="7822" x="6977063" y="2511425"/>
          <p14:tracePt t="7830" x="6986588" y="2520950"/>
          <p14:tracePt t="7837" x="6996113" y="2538413"/>
          <p14:tracePt t="7844" x="7004050" y="2557463"/>
          <p14:tracePt t="7851" x="7023100" y="2593975"/>
          <p14:tracePt t="7857" x="7032625" y="2611438"/>
          <p14:tracePt t="7864" x="7040563" y="2630488"/>
          <p14:tracePt t="7872" x="7050088" y="2647950"/>
          <p14:tracePt t="7878" x="7086600" y="2693988"/>
          <p14:tracePt t="7885" x="7096125" y="2711450"/>
          <p14:tracePt t="7892" x="7105650" y="2730500"/>
          <p14:tracePt t="7900" x="7113588" y="2747963"/>
          <p14:tracePt t="7906" x="7123113" y="2767013"/>
          <p14:tracePt t="7914" x="7132638" y="2784475"/>
          <p14:tracePt t="7920" x="7142163" y="2803525"/>
          <p14:tracePt t="7928" x="7150100" y="2820988"/>
          <p14:tracePt t="7934" x="7178675" y="2867025"/>
          <p14:tracePt t="7942" x="7186613" y="2886075"/>
          <p14:tracePt t="7948" x="7196138" y="2913063"/>
          <p14:tracePt t="7956" x="7205663" y="2940050"/>
          <p14:tracePt t="7963" x="7215188" y="2976563"/>
          <p14:tracePt t="7970" x="7223125" y="3005138"/>
          <p14:tracePt t="7977" x="7232650" y="3022600"/>
          <p14:tracePt t="7984" x="7242175" y="3068638"/>
          <p14:tracePt t="7991" x="7251700" y="3086100"/>
          <p14:tracePt t="7997" x="7251700" y="3105150"/>
          <p14:tracePt t="8005" x="7269163" y="3132138"/>
          <p14:tracePt t="8012" x="7288213" y="3159125"/>
          <p14:tracePt t="8019" x="7296150" y="3178175"/>
          <p14:tracePt t="8026" x="7305675" y="3214688"/>
          <p14:tracePt t="8033" x="7305675" y="3232150"/>
          <p14:tracePt t="8040" x="7315200" y="3268663"/>
          <p14:tracePt t="8051" x="7315200" y="3287713"/>
          <p14:tracePt t="8054" x="7324725" y="3305175"/>
          <p14:tracePt t="8062" x="7324725" y="3324225"/>
          <p14:tracePt t="8068" x="7334250" y="3341688"/>
          <p14:tracePt t="8075" x="7342188" y="3370263"/>
          <p14:tracePt t="8081" x="7342188" y="3387725"/>
          <p14:tracePt t="8089" x="7351713" y="3397250"/>
          <p14:tracePt t="8096" x="7351713" y="3414713"/>
          <p14:tracePt t="8103" x="7370763" y="3424238"/>
          <p14:tracePt t="8110" x="7378700" y="3443288"/>
          <p14:tracePt t="8120" x="7378700" y="3470275"/>
          <p14:tracePt t="8125" x="7388225" y="3487738"/>
          <p14:tracePt t="8131" x="7397750" y="3497263"/>
          <p14:tracePt t="8138" x="7407275" y="3516313"/>
          <p14:tracePt t="8145" x="7415213" y="3533775"/>
          <p14:tracePt t="8154" x="7424738" y="3579813"/>
          <p14:tracePt t="8160" x="7424738" y="3597275"/>
          <p14:tracePt t="8166" x="7434263" y="3625850"/>
          <p14:tracePt t="8173" x="7443788" y="3662363"/>
          <p14:tracePt t="8180" x="7443788" y="3679825"/>
          <p14:tracePt t="8187" x="7443788" y="3716338"/>
          <p14:tracePt t="8195" x="7443788" y="3735388"/>
          <p14:tracePt t="8202" x="7443788" y="3771900"/>
          <p14:tracePt t="8208" x="7443788" y="3798888"/>
          <p14:tracePt t="8215" x="7443788" y="3816350"/>
          <p14:tracePt t="8223" x="7443788" y="3862388"/>
          <p14:tracePt t="8230" x="7443788" y="3889375"/>
          <p14:tracePt t="8236" x="7443788" y="3917950"/>
          <p14:tracePt t="8244" x="7443788" y="3944938"/>
          <p14:tracePt t="8250" x="7443788" y="3963988"/>
          <p14:tracePt t="8258" x="7443788" y="3981450"/>
          <p14:tracePt t="8265" x="7443788" y="4000500"/>
          <p14:tracePt t="8271" x="7443788" y="4017963"/>
          <p14:tracePt t="8279" x="7443788" y="4044950"/>
          <p14:tracePt t="8286" x="7443788" y="4064000"/>
          <p14:tracePt t="8292" x="7443788" y="4081463"/>
          <p14:tracePt t="8300" x="7461250" y="4100513"/>
          <p14:tracePt t="8307" x="7461250" y="4127500"/>
          <p14:tracePt t="8315" x="7461250" y="4146550"/>
          <p14:tracePt t="8320" x="7461250" y="4154488"/>
          <p14:tracePt t="8328" x="7461250" y="4173538"/>
          <p14:tracePt t="8336" x="7461250" y="4183063"/>
          <p14:tracePt t="8342" x="7461250" y="4191000"/>
          <p14:tracePt t="8356" x="7461250" y="4210050"/>
          <p14:tracePt t="8363" x="7461250" y="4227513"/>
          <p14:tracePt t="8370" x="7461250" y="4237038"/>
          <p14:tracePt t="8377" x="7461250" y="4256088"/>
          <p14:tracePt t="8384" x="7461250" y="4273550"/>
          <p14:tracePt t="8391" x="7461250" y="4292600"/>
          <p14:tracePt t="8399" x="7461250" y="4319588"/>
          <p14:tracePt t="8405" x="7461250" y="4337050"/>
          <p14:tracePt t="8411" x="7461250" y="4356100"/>
          <p14:tracePt t="8419" x="7461250" y="4373563"/>
          <p14:tracePt t="8426" x="7461250" y="4402138"/>
          <p14:tracePt t="8433" x="7451725" y="4419600"/>
          <p14:tracePt t="8439" x="7451725" y="4429125"/>
          <p14:tracePt t="8446" x="7443788" y="4446588"/>
          <p14:tracePt t="8454" x="7434263" y="4456113"/>
          <p14:tracePt t="8467" x="7424738" y="4465638"/>
          <p14:tracePt t="8474" x="7424738" y="4483100"/>
          <p14:tracePt t="8482" x="7424738" y="4492625"/>
          <p14:tracePt t="8489" x="7424738" y="4502150"/>
          <p14:tracePt t="8497" x="7415213" y="4511675"/>
          <p14:tracePt t="8510" x="7407275" y="4519613"/>
          <p14:tracePt t="8518" x="7407275" y="4529138"/>
          <p14:tracePt t="8524" x="7407275" y="4538663"/>
          <p14:tracePt t="8530" x="7397750" y="4548188"/>
          <p14:tracePt t="8539" x="7388225" y="4556125"/>
          <p14:tracePt t="8545" x="7388225" y="4575175"/>
          <p14:tracePt t="8559" x="7388225" y="4584700"/>
          <p14:tracePt t="8568" x="7388225" y="4592638"/>
          <p14:tracePt t="8573" x="7370763" y="4602163"/>
          <p14:tracePt t="8587" x="7361238" y="4611688"/>
          <p14:tracePt t="8608" x="7361238" y="4621213"/>
          <p14:tracePt t="8616" x="7361238" y="4629150"/>
          <p14:tracePt t="8622" x="7351713" y="4629150"/>
          <p14:tracePt t="8643" x="7351713" y="4648200"/>
          <p14:tracePt t="8658" x="7342188" y="4657725"/>
          <p14:tracePt t="8959" x="7334250" y="4657725"/>
          <p14:tracePt t="8966" x="7315200" y="4638675"/>
          <p14:tracePt t="8973" x="7296150" y="4611688"/>
          <p14:tracePt t="8979" x="7288213" y="4592638"/>
          <p14:tracePt t="8987" x="7251700" y="4565650"/>
          <p14:tracePt t="8994" x="7232650" y="4538663"/>
          <p14:tracePt t="9001" x="7215188" y="4502150"/>
          <p14:tracePt t="9009" x="7196138" y="4465638"/>
          <p14:tracePt t="9016" x="7169150" y="4419600"/>
          <p14:tracePt t="9023" x="7113588" y="4356100"/>
          <p14:tracePt t="9029" x="7096125" y="4329113"/>
          <p14:tracePt t="9036" x="7077075" y="4283075"/>
          <p14:tracePt t="9043" x="7059613" y="4256088"/>
          <p14:tracePt t="9051" x="7023100" y="4219575"/>
          <p14:tracePt t="9057" x="6986588" y="4154488"/>
          <p14:tracePt t="9064" x="6950075" y="4127500"/>
          <p14:tracePt t="9071" x="6886575" y="4073525"/>
          <p14:tracePt t="9078" x="6821488" y="4008438"/>
          <p14:tracePt t="9086" x="6757988" y="3954463"/>
          <p14:tracePt t="9092" x="6684963" y="3871913"/>
          <p14:tracePt t="9099" x="6602413" y="3816350"/>
          <p14:tracePt t="9107" x="6529388" y="3735388"/>
          <p14:tracePt t="9113" x="6429375" y="3662363"/>
          <p14:tracePt t="9121" x="6346825" y="3589338"/>
          <p14:tracePt t="9128" x="6283325" y="3533775"/>
          <p14:tracePt t="9134" x="6183313" y="3460750"/>
          <p14:tracePt t="9142" x="6137275" y="3424238"/>
          <p14:tracePt t="9149" x="6054725" y="3387725"/>
          <p14:tracePt t="9156" x="6018213" y="3360738"/>
          <p14:tracePt t="9162" x="5972175" y="3333750"/>
          <p14:tracePt t="9169" x="5899150" y="3297238"/>
          <p14:tracePt t="9176" x="5854700" y="3268663"/>
          <p14:tracePt t="9183" x="5772150" y="3232150"/>
          <p14:tracePt t="9191" x="5689600" y="3187700"/>
          <p14:tracePt t="9197" x="5626100" y="3168650"/>
          <p14:tracePt t="9204" x="5589588" y="3151188"/>
          <p14:tracePt t="9211" x="5543550" y="3141663"/>
          <p14:tracePt t="9219" x="5516563" y="3132138"/>
          <p14:tracePt t="9226" x="5451475" y="3095625"/>
          <p14:tracePt t="9233" x="5424488" y="3086100"/>
          <p14:tracePt t="9239" x="5378450" y="3078163"/>
          <p14:tracePt t="9248" x="5351463" y="3059113"/>
          <p14:tracePt t="9254" x="5314950" y="3041650"/>
          <p14:tracePt t="9261" x="5297488" y="3032125"/>
          <p14:tracePt t="9268" x="5260975" y="2995613"/>
          <p14:tracePt t="9275" x="5232400" y="2986088"/>
          <p14:tracePt t="9282" x="5214938" y="2976563"/>
          <p14:tracePt t="9288" x="5187950" y="2959100"/>
          <p14:tracePt t="9296" x="5159375" y="2940050"/>
          <p14:tracePt t="9303" x="5141913" y="2922588"/>
          <p14:tracePt t="9310" x="5122863" y="2913063"/>
          <p14:tracePt t="9317" x="5095875" y="2886075"/>
          <p14:tracePt t="9324" x="5068888" y="2876550"/>
          <p14:tracePt t="9619" x="4940300" y="2876550"/>
          <p14:tracePt t="9626" x="4849813" y="2894013"/>
          <p14:tracePt t="9632" x="4703763" y="2894013"/>
          <p14:tracePt t="9639" x="4521200" y="2894013"/>
          <p14:tracePt t="9646" x="4237038" y="2886075"/>
          <p14:tracePt t="9654" x="4090988" y="2886075"/>
          <p14:tracePt t="9661" x="3963988" y="2886075"/>
          <p14:tracePt t="9667" x="3817938" y="2867025"/>
          <p14:tracePt t="9675" x="3533775" y="2849563"/>
          <p14:tracePt t="9682" x="3224213" y="2830513"/>
          <p14:tracePt t="9689" x="3041650" y="2813050"/>
          <p14:tracePt t="9696" x="2895600" y="2803525"/>
          <p14:tracePt t="9703" x="2538413" y="2784475"/>
          <p14:tracePt t="9710" x="2301875" y="2767013"/>
          <p14:tracePt t="9717" x="2155825" y="2767013"/>
          <p14:tracePt t="9724" x="2009775" y="2767013"/>
          <p14:tracePt t="9730" x="1863725" y="2747963"/>
          <p14:tracePt t="9738" x="1662113" y="2740025"/>
          <p14:tracePt t="9745" x="1479550" y="2720975"/>
          <p14:tracePt t="9752" x="1370013" y="2720975"/>
          <p14:tracePt t="9759" x="1270000" y="2693988"/>
          <p14:tracePt t="9766" x="1196975" y="2693988"/>
          <p14:tracePt t="9772" x="1141413" y="2693988"/>
          <p14:tracePt t="9779" x="1068388" y="2693988"/>
          <p14:tracePt t="9787" x="995363" y="2693988"/>
          <p14:tracePt t="9794" x="968375" y="2693988"/>
          <p14:tracePt t="9801" x="931863" y="2693988"/>
          <p14:tracePt t="9808" x="868363" y="2693988"/>
          <p14:tracePt t="9818" x="849313" y="2693988"/>
          <p14:tracePt t="9822" x="839788" y="2693988"/>
          <p14:tracePt t="10063" x="749300" y="2703513"/>
          <p14:tracePt t="10067" x="676275" y="2730500"/>
          <p14:tracePt t="10074" x="574675" y="2757488"/>
          <p14:tracePt t="10084" x="501650" y="2784475"/>
          <p14:tracePt t="10089" x="384175" y="2830513"/>
          <p14:tracePt t="10095" x="282575" y="2857500"/>
          <p14:tracePt t="10102" x="209550" y="2867025"/>
          <p14:tracePt t="10110" x="119063" y="2886075"/>
          <p14:tracePt t="10117" x="36513" y="2894013"/>
          <p14:tracePt t="10124" x="0" y="2903538"/>
        </p14:tracePtLst>
      </p14:laserTraceLst>
    </p:ext>
    <p:ext uri="{E180D4A7-C9FB-4DFB-919C-405C955672EB}">
      <p14:showEvtLst xmlns:p14="http://schemas.microsoft.com/office/powerpoint/2010/main">
        <p14:playEvt time="17" objId="4"/>
        <p14:playEvt time="4087" objId="4"/>
        <p14:playEvt time="8046" objId="4"/>
        <p14:playEvt time="12094" objId="4"/>
        <p14:stopEvt time="14460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9C8626-AACE-46B9-AB50-F48F8B44B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14E85E-C694-4921-9F37-D236C0F5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Cardiologie interventionnelle : début au Togo. 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Outil diagnostique et thérapeutique indispensable.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Dépiste lésions coronaires 3/4 patients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Angioplastie permet de rétablir la circulation coronaire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90CA09-1F14-4099-976F-378E1C7D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4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01"/>
    </mc:Choice>
    <mc:Fallback xmlns="">
      <p:transition spd="slow" advTm="502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00B86-32B1-4AAB-A75C-DE2FDB98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F90B16-B7DB-4A42-BBC9-A54E2831A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Cardiologie interventionnelle : actes exploratoires et thérapeutiques en cardiologie par voie endovasculaire 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Essor ces 20 dernières années : Afrique de l’Ouest (Côte d’Ivoire, Sénégal) et Togo 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 : faire bilan des neuf mois d’activités interventionnelles coronaires</a:t>
            </a:r>
            <a:endParaRPr lang="fr-FR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7EF058-93E3-451D-A0B5-816D49EC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5"/>
    </mc:Choice>
    <mc:Fallback xmlns="">
      <p:transition spd="slow" advTm="336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00B86-32B1-4AAB-A75C-DE2FDB98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et méthodes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F90B16-B7DB-4A42-BBC9-A54E2831A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7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étude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Transversale </a:t>
            </a:r>
          </a:p>
          <a:p>
            <a:pPr>
              <a:lnSpc>
                <a:spcPct val="150000"/>
              </a:lnSpc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Centres d’étude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service de cardiologie du CHU Sylvanus Olympio et la clinique Autel d’Elie de Lomé.</a:t>
            </a:r>
          </a:p>
          <a:p>
            <a:pPr>
              <a:lnSpc>
                <a:spcPct val="150000"/>
              </a:lnSpc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Période d’étude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janvier au le 30 septembre 2021</a:t>
            </a:r>
          </a:p>
          <a:p>
            <a:pPr>
              <a:lnSpc>
                <a:spcPct val="150000"/>
              </a:lnSpc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Critères d’inclusion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patients admis pour maladie coronaire et ayant réalisé une coronarographie avec ou sans angioplastie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7923F6-A19D-42FC-A28F-012489C9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9"/>
    </mc:Choice>
    <mc:Fallback xmlns="">
      <p:transition spd="slow" advTm="258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00B86-32B1-4AAB-A75C-DE2FDB98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F90B16-B7DB-4A42-BBC9-A54E2831A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4" y="1825625"/>
            <a:ext cx="922020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Janvier – Septembre 2021 :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patients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moyen :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57,8 ± 12,3 ans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Prédominance : Homme (31); Femme (11)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=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Sexe ratio : 2,8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133671-DC43-4F62-9B02-43C46796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5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1"/>
    </mc:Choice>
    <mc:Fallback xmlns="">
      <p:transition spd="slow" advTm="149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00B86-32B1-4AAB-A75C-DE2FDB98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(2) 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D68E2C8-FB98-4187-A533-C4808337D1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855857"/>
              </p:ext>
            </p:extLst>
          </p:nvPr>
        </p:nvGraphicFramePr>
        <p:xfrm>
          <a:off x="981075" y="2809874"/>
          <a:ext cx="10372722" cy="32004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457574">
                  <a:extLst>
                    <a:ext uri="{9D8B030D-6E8A-4147-A177-3AD203B41FA5}">
                      <a16:colId xmlns:a16="http://schemas.microsoft.com/office/drawing/2014/main" val="1797270168"/>
                    </a:ext>
                  </a:extLst>
                </a:gridCol>
                <a:gridCol w="3457574">
                  <a:extLst>
                    <a:ext uri="{9D8B030D-6E8A-4147-A177-3AD203B41FA5}">
                      <a16:colId xmlns:a16="http://schemas.microsoft.com/office/drawing/2014/main" val="3486260711"/>
                    </a:ext>
                  </a:extLst>
                </a:gridCol>
                <a:gridCol w="3457574">
                  <a:extLst>
                    <a:ext uri="{9D8B030D-6E8A-4147-A177-3AD203B41FA5}">
                      <a16:colId xmlns:a16="http://schemas.microsoft.com/office/drawing/2014/main" val="1067360209"/>
                    </a:ext>
                  </a:extLst>
                </a:gridCol>
              </a:tblGrid>
              <a:tr h="453118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Effectif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Pourcentage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719132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Hypertension artérielle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78,6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228997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Diabète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33,3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806286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Dyslipidémie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53471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Obésité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25563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Tabac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969467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Hérédité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61213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EEC3C8C-DA24-4CAF-8A2C-4E13E15A82F0}"/>
              </a:ext>
            </a:extLst>
          </p:cNvPr>
          <p:cNvSpPr txBox="1"/>
          <p:nvPr/>
        </p:nvSpPr>
        <p:spPr>
          <a:xfrm>
            <a:off x="838201" y="1690688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Tableau I : Facteurs de risque cardiovasculaires retrouvés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44113C-CB2C-4B0B-AFD0-26AAC822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3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0"/>
    </mc:Choice>
    <mc:Fallback xmlns="">
      <p:transition spd="slow" advTm="95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64069-141B-4437-9CD5-2B3696FF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(2)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72259BF-5571-47C9-97A4-1CDA47D2B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942003"/>
              </p:ext>
            </p:extLst>
          </p:nvPr>
        </p:nvGraphicFramePr>
        <p:xfrm>
          <a:off x="876300" y="3009900"/>
          <a:ext cx="10477500" cy="36576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010150">
                  <a:extLst>
                    <a:ext uri="{9D8B030D-6E8A-4147-A177-3AD203B41FA5}">
                      <a16:colId xmlns:a16="http://schemas.microsoft.com/office/drawing/2014/main" val="3908938884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44471373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4772733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3875596811"/>
                    </a:ext>
                  </a:extLst>
                </a:gridCol>
              </a:tblGrid>
              <a:tr h="37211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Anormale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Normale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618389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(%)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(%)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(%)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257970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Syndrome coronaire aigu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 (60,0)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(0)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 (42,9)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27672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Angor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(16,7)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(41,7)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(23,8)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245073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Suspicion cardiopathie ischémique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(13,3)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(33,3)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(19,1)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367549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BPO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(6,7)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(16,7)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(9,5)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40230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Trouble du rythme ventriculaire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(3,3)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(8,3)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(4,8)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80042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(71,4)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 (28,6)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 (100)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0424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99019CA-8AA2-46E2-8E5C-BA16B57EF2C2}"/>
              </a:ext>
            </a:extLst>
          </p:cNvPr>
          <p:cNvSpPr txBox="1"/>
          <p:nvPr/>
        </p:nvSpPr>
        <p:spPr>
          <a:xfrm>
            <a:off x="838200" y="2181225"/>
            <a:ext cx="1059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Tableau II : Indications et résultats de la coronarographie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4D420-C35B-438A-B205-2531181F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7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42"/>
    </mc:Choice>
    <mc:Fallback xmlns="">
      <p:transition spd="slow" advTm="664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64069-141B-4437-9CD5-2B3696FF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(3)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72259BF-5571-47C9-97A4-1CDA47D2B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954135"/>
              </p:ext>
            </p:extLst>
          </p:nvPr>
        </p:nvGraphicFramePr>
        <p:xfrm>
          <a:off x="876300" y="2466975"/>
          <a:ext cx="10182225" cy="342265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752793">
                  <a:extLst>
                    <a:ext uri="{9D8B030D-6E8A-4147-A177-3AD203B41FA5}">
                      <a16:colId xmlns:a16="http://schemas.microsoft.com/office/drawing/2014/main" val="3908938884"/>
                    </a:ext>
                  </a:extLst>
                </a:gridCol>
                <a:gridCol w="1990510">
                  <a:extLst>
                    <a:ext uri="{9D8B030D-6E8A-4147-A177-3AD203B41FA5}">
                      <a16:colId xmlns:a16="http://schemas.microsoft.com/office/drawing/2014/main" val="244471373"/>
                    </a:ext>
                  </a:extLst>
                </a:gridCol>
                <a:gridCol w="2438922">
                  <a:extLst>
                    <a:ext uri="{9D8B030D-6E8A-4147-A177-3AD203B41FA5}">
                      <a16:colId xmlns:a16="http://schemas.microsoft.com/office/drawing/2014/main" val="2477273301"/>
                    </a:ext>
                  </a:extLst>
                </a:gridCol>
              </a:tblGrid>
              <a:tr h="48895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Effectif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Pourcentage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618389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Monotronculaires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33,3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2767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Bitronculaires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245073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Tritronculaires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36,7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367549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Pont myocardique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501717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Occlusions aiguës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82409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Occlusions chroniques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30,0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3317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99019CA-8AA2-46E2-8E5C-BA16B57EF2C2}"/>
              </a:ext>
            </a:extLst>
          </p:cNvPr>
          <p:cNvSpPr txBox="1"/>
          <p:nvPr/>
        </p:nvSpPr>
        <p:spPr>
          <a:xfrm>
            <a:off x="838200" y="1733550"/>
            <a:ext cx="1059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Tableau III : Types de lésions coronaires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4D420-C35B-438A-B205-2531181F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3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64069-141B-4437-9CD5-2B3696FF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(4)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9019CA-8AA2-46E2-8E5C-BA16B57EF2C2}"/>
              </a:ext>
            </a:extLst>
          </p:cNvPr>
          <p:cNvSpPr txBox="1"/>
          <p:nvPr/>
        </p:nvSpPr>
        <p:spPr>
          <a:xfrm>
            <a:off x="1228725" y="5941080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 :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Localisations des lésions coronaires significatives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4D420-C35B-438A-B205-2531181F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589984DA-12D9-4286-9AB3-A495D7D64E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683340"/>
              </p:ext>
            </p:extLst>
          </p:nvPr>
        </p:nvGraphicFramePr>
        <p:xfrm>
          <a:off x="742950" y="138210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52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59DB7-D32D-4F79-A5DD-89BFA236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 (5)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D2C1C2-07FD-428D-BD53-B2F9E8740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Indication angioplastie : 20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 11 réalisées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Indication pontage : 4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 médical : 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DF143-774E-42E0-91B4-478697FD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F8E4-EC23-4135-883F-CA14BC374AC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8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2"/>
    </mc:Choice>
    <mc:Fallback xmlns="">
      <p:transition spd="slow" advTm="25372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429</Words>
  <Application>Microsoft Office PowerPoint</Application>
  <PresentationFormat>Grand écran</PresentationFormat>
  <Paragraphs>124</Paragraphs>
  <Slides>14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Thème Office</vt:lpstr>
      <vt:lpstr>LA CARDIOLOGIE INTERVENTIONNELLE : NOUVEL OUTIL DIAGNOSTIQUE ET THERAPEUTIQUE EN CARDIOLOGIE AU TOGO</vt:lpstr>
      <vt:lpstr>INTRODUCTION</vt:lpstr>
      <vt:lpstr>Patients et méthodes</vt:lpstr>
      <vt:lpstr>RESULTATS (1)</vt:lpstr>
      <vt:lpstr>RESULTATS (2) </vt:lpstr>
      <vt:lpstr>RESULTATS (2)</vt:lpstr>
      <vt:lpstr>RESULTATS (3)</vt:lpstr>
      <vt:lpstr>RESULTATS (4)</vt:lpstr>
      <vt:lpstr>RESULTATS (5)</vt:lpstr>
      <vt:lpstr>RESULTATS (6)</vt:lpstr>
      <vt:lpstr>Présentation PowerPoint</vt:lpstr>
      <vt:lpstr>Présentation PowerPoint</vt:lpstr>
      <vt:lpstr>Présentation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PREMIERE ANGIOPLASTIE DANS LE SYNDROME CORONAIRE AIGU AVEC SUS DECALAGE DE ST AU TOGO : UN REVE DEVENU REALITE</dc:title>
  <dc:creator>Yaovi AFASSINOU</dc:creator>
  <cp:lastModifiedBy>Richard AME</cp:lastModifiedBy>
  <cp:revision>23</cp:revision>
  <dcterms:created xsi:type="dcterms:W3CDTF">2021-05-26T13:49:47Z</dcterms:created>
  <dcterms:modified xsi:type="dcterms:W3CDTF">2021-10-27T10:56:09Z</dcterms:modified>
</cp:coreProperties>
</file>